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0">
  <p:sldMasterIdLst>
    <p:sldMasterId id="2147483660" r:id="rId4"/>
  </p:sldMasterIdLst>
  <p:notesMasterIdLst>
    <p:notesMasterId r:id="rId102"/>
  </p:notesMasterIdLst>
  <p:handoutMasterIdLst>
    <p:handoutMasterId r:id="rId103"/>
  </p:handoutMasterIdLst>
  <p:sldIdLst>
    <p:sldId id="273" r:id="rId5"/>
    <p:sldId id="298" r:id="rId6"/>
    <p:sldId id="378" r:id="rId7"/>
    <p:sldId id="379" r:id="rId8"/>
    <p:sldId id="380" r:id="rId9"/>
    <p:sldId id="377" r:id="rId10"/>
    <p:sldId id="290" r:id="rId11"/>
    <p:sldId id="289" r:id="rId12"/>
    <p:sldId id="291" r:id="rId13"/>
    <p:sldId id="295" r:id="rId14"/>
    <p:sldId id="292" r:id="rId15"/>
    <p:sldId id="300" r:id="rId16"/>
    <p:sldId id="293" r:id="rId17"/>
    <p:sldId id="335"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81"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36" r:id="rId60"/>
    <p:sldId id="382"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404" r:id="rId83"/>
    <p:sldId id="408" r:id="rId84"/>
    <p:sldId id="407" r:id="rId85"/>
    <p:sldId id="405" r:id="rId86"/>
    <p:sldId id="406" r:id="rId87"/>
    <p:sldId id="409" r:id="rId88"/>
    <p:sldId id="410" r:id="rId89"/>
    <p:sldId id="411" r:id="rId90"/>
    <p:sldId id="412" r:id="rId91"/>
    <p:sldId id="413" r:id="rId92"/>
    <p:sldId id="414" r:id="rId93"/>
    <p:sldId id="415" r:id="rId94"/>
    <p:sldId id="416" r:id="rId95"/>
    <p:sldId id="417" r:id="rId96"/>
    <p:sldId id="418" r:id="rId97"/>
    <p:sldId id="419" r:id="rId98"/>
    <p:sldId id="420" r:id="rId99"/>
    <p:sldId id="421" r:id="rId100"/>
    <p:sldId id="33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B9E4"/>
    <a:srgbClr val="46535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8" autoAdjust="0"/>
    <p:restoredTop sz="94619" autoAdjust="0"/>
  </p:normalViewPr>
  <p:slideViewPr>
    <p:cSldViewPr snapToGrid="0">
      <p:cViewPr>
        <p:scale>
          <a:sx n="50" d="100"/>
          <a:sy n="50" d="100"/>
        </p:scale>
        <p:origin x="1410"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B6356A-6751-4F0F-AEAA-971F7F2353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BLOOD BANK MANAGEMENT SYSTEM</a:t>
            </a:r>
          </a:p>
        </p:txBody>
      </p:sp>
      <p:sp>
        <p:nvSpPr>
          <p:cNvPr id="3" name="Date Placeholder 2">
            <a:extLst>
              <a:ext uri="{FF2B5EF4-FFF2-40B4-BE49-F238E27FC236}">
                <a16:creationId xmlns:a16="http://schemas.microsoft.com/office/drawing/2014/main" id="{7C4AA7BD-1268-4012-B862-788752AC9E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0AEAE6-7A04-421A-8C04-5D908ABB24E2}" type="datetimeFigureOut">
              <a:rPr lang="en-IN" smtClean="0"/>
              <a:t>01-04-2022</a:t>
            </a:fld>
            <a:endParaRPr lang="en-IN"/>
          </a:p>
        </p:txBody>
      </p:sp>
      <p:sp>
        <p:nvSpPr>
          <p:cNvPr id="4" name="Footer Placeholder 3">
            <a:extLst>
              <a:ext uri="{FF2B5EF4-FFF2-40B4-BE49-F238E27FC236}">
                <a16:creationId xmlns:a16="http://schemas.microsoft.com/office/drawing/2014/main" id="{626645C0-CA7D-4FA8-A8E5-BB3BDA41CF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C1647B7-5665-41CE-A2DE-28886A60A5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3DD1F5-5810-4391-BB16-E95ED55D33A5}" type="slidenum">
              <a:rPr lang="en-IN" smtClean="0"/>
              <a:t>‹#›</a:t>
            </a:fld>
            <a:endParaRPr lang="en-IN"/>
          </a:p>
        </p:txBody>
      </p:sp>
    </p:spTree>
    <p:extLst>
      <p:ext uri="{BB962C8B-B14F-4D97-AF65-F5344CB8AC3E}">
        <p14:creationId xmlns:p14="http://schemas.microsoft.com/office/powerpoint/2010/main" val="259707646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BLOOD BANK MANAGEMENT SYSTEM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340B9-A20A-4B37-AE72-6BA8609DDB0D}" type="datetimeFigureOut">
              <a:rPr lang="en-IN" smtClean="0"/>
              <a:t>01-04-2022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A0DC2-B79A-4DB4-9A20-9200C9E95FB6}" type="slidenum">
              <a:rPr lang="en-IN" smtClean="0"/>
              <a:t>‹#›</a:t>
            </a:fld>
            <a:endParaRPr lang="en-IN"/>
          </a:p>
        </p:txBody>
      </p:sp>
    </p:spTree>
    <p:extLst>
      <p:ext uri="{BB962C8B-B14F-4D97-AF65-F5344CB8AC3E}">
        <p14:creationId xmlns:p14="http://schemas.microsoft.com/office/powerpoint/2010/main" val="211313512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3">
            <a:extLst>
              <a:ext uri="{FF2B5EF4-FFF2-40B4-BE49-F238E27FC236}">
                <a16:creationId xmlns:a16="http://schemas.microsoft.com/office/drawing/2014/main" id="{2EF3468C-D309-4011-97E7-9FE0382A0A63}"/>
              </a:ext>
            </a:extLst>
          </p:cNvPr>
          <p:cNvSpPr>
            <a:spLocks noGrp="1"/>
          </p:cNvSpPr>
          <p:nvPr>
            <p:ph type="title"/>
          </p:nvPr>
        </p:nvSpPr>
        <p:spPr/>
        <p:txBody>
          <a:bodyPr/>
          <a:lstStyle/>
          <a:p>
            <a:r>
              <a:rPr lang="en-US"/>
              <a:t>Click to edit Master title style</a:t>
            </a:r>
            <a:endParaRPr lang="en-IN"/>
          </a:p>
        </p:txBody>
      </p:sp>
      <p:sp>
        <p:nvSpPr>
          <p:cNvPr id="5" name="Date Placeholder 4">
            <a:extLst>
              <a:ext uri="{FF2B5EF4-FFF2-40B4-BE49-F238E27FC236}">
                <a16:creationId xmlns:a16="http://schemas.microsoft.com/office/drawing/2014/main" id="{99ED507E-131E-48CE-8A3B-DA1FFB2B4970}"/>
              </a:ext>
            </a:extLst>
          </p:cNvPr>
          <p:cNvSpPr>
            <a:spLocks noGrp="1"/>
          </p:cNvSpPr>
          <p:nvPr>
            <p:ph type="dt" sz="half" idx="10"/>
          </p:nvPr>
        </p:nvSpPr>
        <p:spPr/>
        <p:txBody>
          <a:bodyPr/>
          <a:lstStyle/>
          <a:p>
            <a:fld id="{6396834B-D763-4C73-88A9-14F747101801}" type="datetime1">
              <a:rPr lang="en-US" smtClean="0"/>
              <a:t>4/1/2022</a:t>
            </a:fld>
            <a:endParaRPr lang="en-US" dirty="0"/>
          </a:p>
        </p:txBody>
      </p:sp>
      <p:sp>
        <p:nvSpPr>
          <p:cNvPr id="6" name="Footer Placeholder 5">
            <a:extLst>
              <a:ext uri="{FF2B5EF4-FFF2-40B4-BE49-F238E27FC236}">
                <a16:creationId xmlns:a16="http://schemas.microsoft.com/office/drawing/2014/main" id="{15CF434F-EEDC-4020-BF4E-35976A223E97}"/>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5C1E74AE-C144-415F-A3BD-790AB01B517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DEAA0C8C-7666-461C-B3B7-3D12A44ABCCA}" type="datetime1">
              <a:rPr lang="en-US" smtClean="0"/>
              <a:t>4/1/2022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EAF86515-99CD-404F-A2C1-D57ABBB4B0D3}" type="datetime1">
              <a:rPr lang="en-US" smtClean="0"/>
              <a:t>4/1/2022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D278F4-6D9F-4E1D-94DA-7DFF00812D95}" type="datetime1">
              <a:rPr lang="en-US" smtClean="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73951A-0C17-4762-9192-90AE75EA8369}" type="datetime1">
              <a:rPr lang="en-US" smtClean="0"/>
              <a:t>4/1/2022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29D88D-009C-4264-BF2C-6AB837A631AC}" type="datetime1">
              <a:rPr lang="en-US" smtClean="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112C4-654E-4321-A1F2-E9565D925AB9}" type="datetime1">
              <a:rPr lang="en-US" smtClean="0"/>
              <a:t>4/1/2022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0F047134-B2C5-4B9B-BB59-AB755767FAE2}" type="datetime1">
              <a:rPr lang="en-US" smtClean="0"/>
              <a:t>4/1/2022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25FE3C-8C02-4CCC-B375-A96AC779D922}" type="datetime1">
              <a:rPr lang="en-US" smtClean="0"/>
              <a:t>4/1/2022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6396834B-D763-4C73-88A9-14F747101801}" type="datetime1">
              <a:rPr lang="en-US" smtClean="0"/>
              <a:t>4/1/2022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spd="slow">
    <p:wipe/>
  </p:transition>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SunRiseInfotech@gmail.com" TargetMode="External"/><Relationship Id="rId2" Type="http://schemas.openxmlformats.org/officeDocument/2006/relationships/hyperlink" Target="http://www.sunriseinfotech.com/" TargetMode="Externa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www.wikipedia.org/" TargetMode="External"/><Relationship Id="rId2" Type="http://schemas.openxmlformats.org/officeDocument/2006/relationships/hyperlink" Target="https://www.google.co.in/" TargetMode="External"/><Relationship Id="rId1" Type="http://schemas.openxmlformats.org/officeDocument/2006/relationships/slideLayout" Target="../slideLayouts/slideLayout7.xml"/><Relationship Id="rId6" Type="http://schemas.openxmlformats.org/officeDocument/2006/relationships/hyperlink" Target="https://www.google.com/" TargetMode="External"/><Relationship Id="rId5" Type="http://schemas.openxmlformats.org/officeDocument/2006/relationships/hyperlink" Target="https://www.slideshare.net/" TargetMode="External"/><Relationship Id="rId4" Type="http://schemas.openxmlformats.org/officeDocument/2006/relationships/hyperlink" Target="https://www.scribd.com/"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IN" sz="4000" dirty="0"/>
              <a:t>Blood Bank</a:t>
            </a:r>
            <a:br>
              <a:rPr lang="en-IN" sz="2000" dirty="0"/>
            </a:br>
            <a:r>
              <a:rPr lang="en-IN" sz="2000" dirty="0"/>
              <a:t>Management System</a:t>
            </a:r>
            <a:endParaRPr lang="en-US" sz="2000" dirty="0"/>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751445"/>
            <a:ext cx="3202016" cy="255764"/>
          </a:xfrm>
          <a:noFill/>
        </p:spPr>
        <p:txBody>
          <a:bodyPr anchor="ctr">
            <a:normAutofit fontScale="25000" lnSpcReduction="20000"/>
          </a:bodyPr>
          <a:lstStyle/>
          <a:p>
            <a:r>
              <a:rPr lang="en-US" sz="4300" dirty="0">
                <a:solidFill>
                  <a:srgbClr val="71B9E4"/>
                </a:solidFill>
              </a:rPr>
              <a:t>Presented By :-</a:t>
            </a:r>
          </a:p>
          <a:p>
            <a:r>
              <a:rPr lang="en-US" sz="4300" dirty="0">
                <a:solidFill>
                  <a:srgbClr val="71B9E4"/>
                </a:solidFill>
              </a:rPr>
              <a:t>		 Gayakwad Siddhant g</a:t>
            </a:r>
          </a:p>
          <a:p>
            <a:r>
              <a:rPr lang="en-US" sz="4300" dirty="0">
                <a:solidFill>
                  <a:srgbClr val="71B9E4"/>
                </a:solidFill>
              </a:rPr>
              <a:t>		Sharma Harsh</a:t>
            </a:r>
          </a:p>
          <a:p>
            <a:r>
              <a:rPr lang="en-US" sz="4300" dirty="0">
                <a:solidFill>
                  <a:srgbClr val="71B9E4"/>
                </a:solidFill>
              </a:rPr>
              <a:t>		</a:t>
            </a:r>
            <a:r>
              <a:rPr lang="en-US" sz="4300" dirty="0" err="1">
                <a:solidFill>
                  <a:srgbClr val="71B9E4"/>
                </a:solidFill>
              </a:rPr>
              <a:t>Satodiya</a:t>
            </a:r>
            <a:r>
              <a:rPr lang="en-US" sz="4300" dirty="0">
                <a:solidFill>
                  <a:srgbClr val="71B9E4"/>
                </a:solidFill>
              </a:rPr>
              <a:t>  </a:t>
            </a:r>
            <a:r>
              <a:rPr lang="en-US" sz="4300" dirty="0" err="1">
                <a:solidFill>
                  <a:srgbClr val="71B9E4"/>
                </a:solidFill>
              </a:rPr>
              <a:t>Shrey</a:t>
            </a:r>
            <a:br>
              <a:rPr lang="en-US" sz="2000" dirty="0">
                <a:solidFill>
                  <a:srgbClr val="00B0F0"/>
                </a:solidFill>
              </a:rPr>
            </a:br>
            <a:r>
              <a:rPr lang="en-US" sz="2000" dirty="0">
                <a:solidFill>
                  <a:srgbClr val="00B0F0"/>
                </a:solidFill>
              </a:rPr>
              <a:t>                                                </a:t>
            </a:r>
            <a:endParaRPr lang="en-US" sz="2000" dirty="0">
              <a:solidFill>
                <a:srgbClr val="FFFFFF">
                  <a:alpha val="75000"/>
                </a:srgbClr>
              </a:solidFill>
            </a:endParaRPr>
          </a:p>
        </p:txBody>
      </p:sp>
      <p:pic>
        <p:nvPicPr>
          <p:cNvPr id="5" name="Picture 4">
            <a:extLst>
              <a:ext uri="{FF2B5EF4-FFF2-40B4-BE49-F238E27FC236}">
                <a16:creationId xmlns:a16="http://schemas.microsoft.com/office/drawing/2014/main" id="{934D9B5D-A113-41EE-B5F1-363439C3557B}"/>
              </a:ext>
            </a:extLst>
          </p:cNvPr>
          <p:cNvPicPr>
            <a:picLocks noChangeAspect="1"/>
          </p:cNvPicPr>
          <p:nvPr/>
        </p:nvPicPr>
        <p:blipFill>
          <a:blip r:embed="rId2"/>
          <a:stretch>
            <a:fillRect/>
          </a:stretch>
        </p:blipFill>
        <p:spPr>
          <a:xfrm>
            <a:off x="265493" y="457199"/>
            <a:ext cx="7588885" cy="5899650"/>
          </a:xfrm>
          <a:prstGeom prst="rect">
            <a:avLst/>
          </a:prstGeom>
        </p:spPr>
      </p:pic>
    </p:spTree>
    <p:extLst>
      <p:ext uri="{BB962C8B-B14F-4D97-AF65-F5344CB8AC3E}">
        <p14:creationId xmlns:p14="http://schemas.microsoft.com/office/powerpoint/2010/main" val="2424003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3383-51FA-47FA-93D3-7EA505E36DB0}"/>
              </a:ext>
            </a:extLst>
          </p:cNvPr>
          <p:cNvSpPr>
            <a:spLocks noGrp="1"/>
          </p:cNvSpPr>
          <p:nvPr>
            <p:ph type="title"/>
          </p:nvPr>
        </p:nvSpPr>
        <p:spPr>
          <a:xfrm>
            <a:off x="438150" y="702156"/>
            <a:ext cx="11430000" cy="1638707"/>
          </a:xfrm>
        </p:spPr>
        <p:txBody>
          <a:bodyPr>
            <a:normAutofit/>
          </a:bodyPr>
          <a:lstStyle/>
          <a:p>
            <a:pPr algn="ctr"/>
            <a:r>
              <a:rPr lang="en-IN" sz="4000" u="sng" dirty="0"/>
              <a:t>Abstract</a:t>
            </a:r>
            <a:br>
              <a:rPr lang="en-IN" sz="4000" u="sng" dirty="0"/>
            </a:br>
            <a:endParaRPr lang="en-IN" sz="4000" dirty="0"/>
          </a:p>
        </p:txBody>
      </p:sp>
      <p:sp>
        <p:nvSpPr>
          <p:cNvPr id="3" name="Content Placeholder 2">
            <a:extLst>
              <a:ext uri="{FF2B5EF4-FFF2-40B4-BE49-F238E27FC236}">
                <a16:creationId xmlns:a16="http://schemas.microsoft.com/office/drawing/2014/main" id="{2B82FA23-CE09-4174-9AAF-1D2AA8B34933}"/>
              </a:ext>
            </a:extLst>
          </p:cNvPr>
          <p:cNvSpPr>
            <a:spLocks noGrp="1"/>
          </p:cNvSpPr>
          <p:nvPr>
            <p:ph idx="1"/>
          </p:nvPr>
        </p:nvSpPr>
        <p:spPr/>
        <p:txBody>
          <a:bodyPr/>
          <a:lstStyle/>
          <a:p>
            <a:r>
              <a:rPr lang="en-US" sz="1800" b="1" dirty="0">
                <a:solidFill>
                  <a:srgbClr val="465359"/>
                </a:solidFill>
              </a:rPr>
              <a:t>The purpose of Blood bank data abstract php project study was to develop blood management information system to assist in the management of  blood donor records and or control the distribution of blood in various parts of the country basing on the hospital demands.</a:t>
            </a:r>
          </a:p>
          <a:p>
            <a:r>
              <a:rPr lang="en-US" sz="1800" b="1" dirty="0">
                <a:solidFill>
                  <a:srgbClr val="465359"/>
                </a:solidFill>
              </a:rPr>
              <a:t>Without quick  and timely access to donor records, creating market strategies of blood donor becomes very difficult.</a:t>
            </a:r>
          </a:p>
          <a:p>
            <a:r>
              <a:rPr lang="en-US" sz="1800" b="1" dirty="0">
                <a:solidFill>
                  <a:srgbClr val="465359"/>
                </a:solidFill>
              </a:rPr>
              <a:t>The blood management system offers functionality to quick access to donor records collected various parts of the country.</a:t>
            </a:r>
          </a:p>
          <a:p>
            <a:r>
              <a:rPr lang="en-US" sz="1800" b="1" dirty="0">
                <a:solidFill>
                  <a:srgbClr val="465359"/>
                </a:solidFill>
              </a:rPr>
              <a:t>It enables monitoring of the results and performance of the blood donation activity such that relevant and measurable objectives of the organization can be checked.</a:t>
            </a:r>
            <a:endParaRPr lang="en-IN" dirty="0">
              <a:solidFill>
                <a:srgbClr val="465359"/>
              </a:solidFill>
            </a:endParaRPr>
          </a:p>
        </p:txBody>
      </p:sp>
      <p:pic>
        <p:nvPicPr>
          <p:cNvPr id="4" name="Picture 3">
            <a:extLst>
              <a:ext uri="{FF2B5EF4-FFF2-40B4-BE49-F238E27FC236}">
                <a16:creationId xmlns:a16="http://schemas.microsoft.com/office/drawing/2014/main" id="{BF5821B8-6511-460F-AD2A-03379DE17280}"/>
              </a:ext>
            </a:extLst>
          </p:cNvPr>
          <p:cNvPicPr>
            <a:picLocks noChangeAspect="1"/>
          </p:cNvPicPr>
          <p:nvPr/>
        </p:nvPicPr>
        <p:blipFill>
          <a:blip r:embed="rId2"/>
          <a:stretch>
            <a:fillRect/>
          </a:stretch>
        </p:blipFill>
        <p:spPr>
          <a:xfrm>
            <a:off x="1253297" y="702156"/>
            <a:ext cx="1185103" cy="1185103"/>
          </a:xfrm>
          <a:prstGeom prst="rect">
            <a:avLst/>
          </a:prstGeom>
        </p:spPr>
      </p:pic>
      <p:pic>
        <p:nvPicPr>
          <p:cNvPr id="5" name="Picture 4">
            <a:extLst>
              <a:ext uri="{FF2B5EF4-FFF2-40B4-BE49-F238E27FC236}">
                <a16:creationId xmlns:a16="http://schemas.microsoft.com/office/drawing/2014/main" id="{C9459B8E-4763-49B3-9976-A1B0FCEB37A9}"/>
              </a:ext>
            </a:extLst>
          </p:cNvPr>
          <p:cNvPicPr>
            <a:picLocks noChangeAspect="1"/>
          </p:cNvPicPr>
          <p:nvPr/>
        </p:nvPicPr>
        <p:blipFill>
          <a:blip r:embed="rId2"/>
          <a:stretch>
            <a:fillRect/>
          </a:stretch>
        </p:blipFill>
        <p:spPr>
          <a:xfrm>
            <a:off x="9753600" y="702155"/>
            <a:ext cx="1185103" cy="1185103"/>
          </a:xfrm>
          <a:prstGeom prst="rect">
            <a:avLst/>
          </a:prstGeom>
        </p:spPr>
      </p:pic>
      <p:sp>
        <p:nvSpPr>
          <p:cNvPr id="6" name="Slide Number Placeholder 5">
            <a:extLst>
              <a:ext uri="{FF2B5EF4-FFF2-40B4-BE49-F238E27FC236}">
                <a16:creationId xmlns:a16="http://schemas.microsoft.com/office/drawing/2014/main" id="{6735AAE2-B0F1-412C-808C-61A6242DACAD}"/>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81141922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AF5B-F5DA-43F4-BEE5-029A5B1DFF41}"/>
              </a:ext>
            </a:extLst>
          </p:cNvPr>
          <p:cNvSpPr>
            <a:spLocks noGrp="1"/>
          </p:cNvSpPr>
          <p:nvPr>
            <p:ph type="title"/>
          </p:nvPr>
        </p:nvSpPr>
        <p:spPr>
          <a:xfrm>
            <a:off x="581192" y="702155"/>
            <a:ext cx="11029615" cy="1431445"/>
          </a:xfrm>
        </p:spPr>
        <p:txBody>
          <a:bodyPr/>
          <a:lstStyle/>
          <a:p>
            <a:pPr algn="ctr"/>
            <a:r>
              <a:rPr lang="en-US" sz="4000" u="sng" dirty="0"/>
              <a:t>Project Profile</a:t>
            </a:r>
            <a:br>
              <a:rPr lang="en-US" dirty="0"/>
            </a:br>
            <a:endParaRPr lang="en-IN" dirty="0"/>
          </a:p>
        </p:txBody>
      </p:sp>
      <p:graphicFrame>
        <p:nvGraphicFramePr>
          <p:cNvPr id="8" name="Table 8">
            <a:extLst>
              <a:ext uri="{FF2B5EF4-FFF2-40B4-BE49-F238E27FC236}">
                <a16:creationId xmlns:a16="http://schemas.microsoft.com/office/drawing/2014/main" id="{D953DA79-E363-42B2-A2C6-046A3A9C7D7A}"/>
              </a:ext>
            </a:extLst>
          </p:cNvPr>
          <p:cNvGraphicFramePr>
            <a:graphicFrameLocks noGrp="1"/>
          </p:cNvGraphicFramePr>
          <p:nvPr>
            <p:ph idx="1"/>
            <p:extLst>
              <p:ext uri="{D42A27DB-BD31-4B8C-83A1-F6EECF244321}">
                <p14:modId xmlns:p14="http://schemas.microsoft.com/office/powerpoint/2010/main" val="3709317629"/>
              </p:ext>
            </p:extLst>
          </p:nvPr>
        </p:nvGraphicFramePr>
        <p:xfrm>
          <a:off x="581192" y="2014806"/>
          <a:ext cx="11029616" cy="4270395"/>
        </p:xfrm>
        <a:graphic>
          <a:graphicData uri="http://schemas.openxmlformats.org/drawingml/2006/table">
            <a:tbl>
              <a:tblPr firstRow="1" bandRow="1">
                <a:tableStyleId>{5C22544A-7EE6-4342-B048-85BDC9FD1C3A}</a:tableStyleId>
              </a:tblPr>
              <a:tblGrid>
                <a:gridCol w="5514808">
                  <a:extLst>
                    <a:ext uri="{9D8B030D-6E8A-4147-A177-3AD203B41FA5}">
                      <a16:colId xmlns:a16="http://schemas.microsoft.com/office/drawing/2014/main" val="2919188986"/>
                    </a:ext>
                  </a:extLst>
                </a:gridCol>
                <a:gridCol w="5514808">
                  <a:extLst>
                    <a:ext uri="{9D8B030D-6E8A-4147-A177-3AD203B41FA5}">
                      <a16:colId xmlns:a16="http://schemas.microsoft.com/office/drawing/2014/main" val="1047793059"/>
                    </a:ext>
                  </a:extLst>
                </a:gridCol>
              </a:tblGrid>
              <a:tr h="106623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dirty="0">
                          <a:solidFill>
                            <a:srgbClr val="404040"/>
                          </a:solidFill>
                        </a:rPr>
                        <a:t>Project Title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srgbClr val="404040"/>
                          </a:solidFill>
                        </a:rPr>
                        <a:t>BLOOD BANK </a:t>
                      </a:r>
                      <a:r>
                        <a:rPr lang="en-US" sz="1800" dirty="0">
                          <a:solidFill>
                            <a:srgbClr val="404040"/>
                          </a:solidFill>
                        </a:rPr>
                        <a:t>Management System</a:t>
                      </a:r>
                      <a:endParaRPr lang="en-US" sz="2800" dirty="0">
                        <a:solidFill>
                          <a:srgbClr val="404040"/>
                        </a:solidFill>
                      </a:endParaRPr>
                    </a:p>
                    <a:p>
                      <a:endParaRPr lang="en-IN" dirty="0"/>
                    </a:p>
                  </a:txBody>
                  <a:tcPr/>
                </a:tc>
                <a:extLst>
                  <a:ext uri="{0D108BD9-81ED-4DB2-BD59-A6C34878D82A}">
                    <a16:rowId xmlns:a16="http://schemas.microsoft.com/office/drawing/2014/main" val="3514179554"/>
                  </a:ext>
                </a:extLst>
              </a:tr>
              <a:tr h="666709">
                <a:tc>
                  <a:txBody>
                    <a:bodyPr/>
                    <a:lstStyle/>
                    <a:p>
                      <a:pPr algn="l"/>
                      <a:r>
                        <a:rPr lang="en-IN" sz="2400" b="1" dirty="0">
                          <a:solidFill>
                            <a:srgbClr val="465359"/>
                          </a:solidFill>
                          <a:latin typeface="+mn-lt"/>
                        </a:rPr>
                        <a:t>                    Group Size</a:t>
                      </a:r>
                    </a:p>
                  </a:txBody>
                  <a:tcPr/>
                </a:tc>
                <a:tc>
                  <a:txBody>
                    <a:bodyPr/>
                    <a:lstStyle/>
                    <a:p>
                      <a:pPr algn="ctr"/>
                      <a:r>
                        <a:rPr lang="en-IN" dirty="0"/>
                        <a:t> </a:t>
                      </a:r>
                      <a:r>
                        <a:rPr lang="en-IN" b="1" dirty="0">
                          <a:solidFill>
                            <a:srgbClr val="465359"/>
                          </a:solidFill>
                          <a:latin typeface="+mn-lt"/>
                        </a:rPr>
                        <a:t>3 Members </a:t>
                      </a:r>
                    </a:p>
                  </a:txBody>
                  <a:tcPr/>
                </a:tc>
                <a:extLst>
                  <a:ext uri="{0D108BD9-81ED-4DB2-BD59-A6C34878D82A}">
                    <a16:rowId xmlns:a16="http://schemas.microsoft.com/office/drawing/2014/main" val="1233420045"/>
                  </a:ext>
                </a:extLst>
              </a:tr>
              <a:tr h="1278572">
                <a:tc>
                  <a:txBody>
                    <a:bodyPr/>
                    <a:lstStyle/>
                    <a:p>
                      <a:pPr algn="l"/>
                      <a:r>
                        <a:rPr lang="en-IN" sz="2400" b="1" dirty="0">
                          <a:solidFill>
                            <a:srgbClr val="465359"/>
                          </a:solidFill>
                          <a:latin typeface="+mn-lt"/>
                        </a:rPr>
                        <a:t>                    Group Members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 </a:t>
                      </a:r>
                      <a:r>
                        <a:rPr lang="en-IN" b="1" dirty="0">
                          <a:solidFill>
                            <a:srgbClr val="465359"/>
                          </a:solidFill>
                          <a:latin typeface="+mn-lt"/>
                        </a:rPr>
                        <a:t>1.</a:t>
                      </a:r>
                      <a:r>
                        <a:rPr lang="en-US" sz="1800" b="1" dirty="0">
                          <a:solidFill>
                            <a:srgbClr val="465359"/>
                          </a:solidFill>
                          <a:latin typeface="+mn-lt"/>
                        </a:rPr>
                        <a:t> Gayakwad  Siddhant G</a:t>
                      </a:r>
                    </a:p>
                    <a:p>
                      <a:pPr algn="l"/>
                      <a:r>
                        <a:rPr lang="en-US" sz="1800" b="1" dirty="0">
                          <a:solidFill>
                            <a:srgbClr val="465359"/>
                          </a:solidFill>
                          <a:latin typeface="+mn-lt"/>
                        </a:rPr>
                        <a:t> 2. </a:t>
                      </a:r>
                      <a:r>
                        <a:rPr lang="en-US" sz="1800" b="1" dirty="0" err="1">
                          <a:solidFill>
                            <a:srgbClr val="465359"/>
                          </a:solidFill>
                          <a:latin typeface="+mn-lt"/>
                        </a:rPr>
                        <a:t>Satodiya</a:t>
                      </a:r>
                      <a:r>
                        <a:rPr lang="en-US" sz="1800" b="1" dirty="0">
                          <a:solidFill>
                            <a:srgbClr val="465359"/>
                          </a:solidFill>
                          <a:latin typeface="+mn-lt"/>
                        </a:rPr>
                        <a:t> </a:t>
                      </a:r>
                      <a:r>
                        <a:rPr lang="en-US" sz="1800" b="1" dirty="0" err="1">
                          <a:solidFill>
                            <a:srgbClr val="465359"/>
                          </a:solidFill>
                          <a:latin typeface="+mn-lt"/>
                        </a:rPr>
                        <a:t>Shrey</a:t>
                      </a:r>
                      <a:r>
                        <a:rPr lang="en-US" sz="1800" b="1" dirty="0">
                          <a:solidFill>
                            <a:srgbClr val="465359"/>
                          </a:solidFill>
                          <a:latin typeface="+mn-lt"/>
                        </a:rPr>
                        <a:t>.</a:t>
                      </a:r>
                    </a:p>
                    <a:p>
                      <a:pPr algn="l"/>
                      <a:r>
                        <a:rPr lang="en-US" sz="1800" b="1" dirty="0">
                          <a:solidFill>
                            <a:srgbClr val="465359"/>
                          </a:solidFill>
                          <a:latin typeface="+mn-lt"/>
                        </a:rPr>
                        <a:t> 3. Sharma Harsh.</a:t>
                      </a:r>
                      <a:endParaRPr lang="en-IN" dirty="0"/>
                    </a:p>
                  </a:txBody>
                  <a:tcPr/>
                </a:tc>
                <a:extLst>
                  <a:ext uri="{0D108BD9-81ED-4DB2-BD59-A6C34878D82A}">
                    <a16:rowId xmlns:a16="http://schemas.microsoft.com/office/drawing/2014/main" val="512457580"/>
                  </a:ext>
                </a:extLst>
              </a:tr>
              <a:tr h="725759">
                <a:tc>
                  <a:txBody>
                    <a:bodyPr/>
                    <a:lstStyle/>
                    <a:p>
                      <a:pPr algn="l"/>
                      <a:r>
                        <a:rPr lang="en-IN" sz="2400" b="1" dirty="0">
                          <a:solidFill>
                            <a:srgbClr val="465359"/>
                          </a:solidFill>
                          <a:latin typeface="+mn-lt"/>
                        </a:rPr>
                        <a:t>                    Internal Guide</a:t>
                      </a:r>
                    </a:p>
                  </a:txBody>
                  <a:tcPr/>
                </a:tc>
                <a:tc>
                  <a:txBody>
                    <a:bodyPr/>
                    <a:lstStyle/>
                    <a:p>
                      <a:r>
                        <a:rPr lang="en-GB" b="1" dirty="0">
                          <a:solidFill>
                            <a:srgbClr val="465359"/>
                          </a:solidFill>
                          <a:latin typeface="+mn-lt"/>
                        </a:rPr>
                        <a:t>All Faculty members </a:t>
                      </a:r>
                      <a:endParaRPr lang="en-IN" b="1" dirty="0">
                        <a:solidFill>
                          <a:srgbClr val="465359"/>
                        </a:solidFill>
                        <a:latin typeface="+mn-lt"/>
                      </a:endParaRPr>
                    </a:p>
                  </a:txBody>
                  <a:tcPr/>
                </a:tc>
                <a:extLst>
                  <a:ext uri="{0D108BD9-81ED-4DB2-BD59-A6C34878D82A}">
                    <a16:rowId xmlns:a16="http://schemas.microsoft.com/office/drawing/2014/main" val="2897046703"/>
                  </a:ext>
                </a:extLst>
              </a:tr>
              <a:tr h="533118">
                <a:tc>
                  <a:txBody>
                    <a:bodyPr/>
                    <a:lstStyle/>
                    <a:p>
                      <a:pPr algn="l"/>
                      <a:r>
                        <a:rPr lang="en-IN" sz="2400" b="1" dirty="0">
                          <a:solidFill>
                            <a:srgbClr val="465359"/>
                          </a:solidFill>
                          <a:latin typeface="+mn-lt"/>
                        </a:rPr>
                        <a:t>                    External  Guide</a:t>
                      </a:r>
                    </a:p>
                  </a:txBody>
                  <a:tcPr/>
                </a:tc>
                <a:tc>
                  <a:txBody>
                    <a:bodyPr/>
                    <a:lstStyle/>
                    <a:p>
                      <a:endParaRPr lang="en-IN" b="1" dirty="0">
                        <a:solidFill>
                          <a:srgbClr val="465359"/>
                        </a:solidFill>
                        <a:latin typeface="+mn-lt"/>
                      </a:endParaRPr>
                    </a:p>
                  </a:txBody>
                  <a:tcPr/>
                </a:tc>
                <a:extLst>
                  <a:ext uri="{0D108BD9-81ED-4DB2-BD59-A6C34878D82A}">
                    <a16:rowId xmlns:a16="http://schemas.microsoft.com/office/drawing/2014/main" val="3546883570"/>
                  </a:ext>
                </a:extLst>
              </a:tr>
            </a:tbl>
          </a:graphicData>
        </a:graphic>
      </p:graphicFrame>
      <p:pic>
        <p:nvPicPr>
          <p:cNvPr id="4" name="Picture 3">
            <a:extLst>
              <a:ext uri="{FF2B5EF4-FFF2-40B4-BE49-F238E27FC236}">
                <a16:creationId xmlns:a16="http://schemas.microsoft.com/office/drawing/2014/main" id="{7CAA6A39-3CF0-4BFA-BE3F-19A4E84E0CB0}"/>
              </a:ext>
            </a:extLst>
          </p:cNvPr>
          <p:cNvPicPr>
            <a:picLocks noChangeAspect="1"/>
          </p:cNvPicPr>
          <p:nvPr/>
        </p:nvPicPr>
        <p:blipFill>
          <a:blip r:embed="rId2"/>
          <a:stretch>
            <a:fillRect/>
          </a:stretch>
        </p:blipFill>
        <p:spPr>
          <a:xfrm>
            <a:off x="1234247" y="702154"/>
            <a:ext cx="1188720" cy="1188720"/>
          </a:xfrm>
          <a:prstGeom prst="rect">
            <a:avLst/>
          </a:prstGeom>
        </p:spPr>
      </p:pic>
      <p:pic>
        <p:nvPicPr>
          <p:cNvPr id="5" name="Picture 4">
            <a:extLst>
              <a:ext uri="{FF2B5EF4-FFF2-40B4-BE49-F238E27FC236}">
                <a16:creationId xmlns:a16="http://schemas.microsoft.com/office/drawing/2014/main" id="{C53D75BB-666B-4C6D-A731-FA53BDFEFF88}"/>
              </a:ext>
            </a:extLst>
          </p:cNvPr>
          <p:cNvPicPr>
            <a:picLocks noChangeAspect="1"/>
          </p:cNvPicPr>
          <p:nvPr/>
        </p:nvPicPr>
        <p:blipFill>
          <a:blip r:embed="rId2"/>
          <a:stretch>
            <a:fillRect/>
          </a:stretch>
        </p:blipFill>
        <p:spPr>
          <a:xfrm>
            <a:off x="9769033" y="702154"/>
            <a:ext cx="1188720" cy="1188720"/>
          </a:xfrm>
          <a:prstGeom prst="rect">
            <a:avLst/>
          </a:prstGeom>
        </p:spPr>
      </p:pic>
      <p:sp>
        <p:nvSpPr>
          <p:cNvPr id="3" name="Slide Number Placeholder 2">
            <a:extLst>
              <a:ext uri="{FF2B5EF4-FFF2-40B4-BE49-F238E27FC236}">
                <a16:creationId xmlns:a16="http://schemas.microsoft.com/office/drawing/2014/main" id="{7719E355-EF92-4F9F-8A20-E17E86AB356D}"/>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42394807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AF5B-F5DA-43F4-BEE5-029A5B1DFF41}"/>
              </a:ext>
            </a:extLst>
          </p:cNvPr>
          <p:cNvSpPr>
            <a:spLocks noGrp="1"/>
          </p:cNvSpPr>
          <p:nvPr>
            <p:ph type="title"/>
          </p:nvPr>
        </p:nvSpPr>
        <p:spPr>
          <a:xfrm>
            <a:off x="581192" y="702155"/>
            <a:ext cx="11029615" cy="1431445"/>
          </a:xfrm>
        </p:spPr>
        <p:txBody>
          <a:bodyPr/>
          <a:lstStyle/>
          <a:p>
            <a:pPr algn="ctr"/>
            <a:r>
              <a:rPr lang="en-US" sz="4000" u="sng" dirty="0"/>
              <a:t>COMPANY Profile</a:t>
            </a:r>
            <a:br>
              <a:rPr lang="en-US" dirty="0"/>
            </a:br>
            <a:endParaRPr lang="en-IN" dirty="0"/>
          </a:p>
        </p:txBody>
      </p:sp>
      <p:graphicFrame>
        <p:nvGraphicFramePr>
          <p:cNvPr id="8" name="Table 8">
            <a:extLst>
              <a:ext uri="{FF2B5EF4-FFF2-40B4-BE49-F238E27FC236}">
                <a16:creationId xmlns:a16="http://schemas.microsoft.com/office/drawing/2014/main" id="{D953DA79-E363-42B2-A2C6-046A3A9C7D7A}"/>
              </a:ext>
            </a:extLst>
          </p:cNvPr>
          <p:cNvGraphicFramePr>
            <a:graphicFrameLocks noGrp="1"/>
          </p:cNvGraphicFramePr>
          <p:nvPr>
            <p:ph idx="1"/>
            <p:extLst>
              <p:ext uri="{D42A27DB-BD31-4B8C-83A1-F6EECF244321}">
                <p14:modId xmlns:p14="http://schemas.microsoft.com/office/powerpoint/2010/main" val="709003122"/>
              </p:ext>
            </p:extLst>
          </p:nvPr>
        </p:nvGraphicFramePr>
        <p:xfrm>
          <a:off x="581192" y="2235200"/>
          <a:ext cx="10739338" cy="4132485"/>
        </p:xfrm>
        <a:graphic>
          <a:graphicData uri="http://schemas.openxmlformats.org/drawingml/2006/table">
            <a:tbl>
              <a:tblPr firstRow="1" bandRow="1">
                <a:tableStyleId>{5C22544A-7EE6-4342-B048-85BDC9FD1C3A}</a:tableStyleId>
              </a:tblPr>
              <a:tblGrid>
                <a:gridCol w="5369669">
                  <a:extLst>
                    <a:ext uri="{9D8B030D-6E8A-4147-A177-3AD203B41FA5}">
                      <a16:colId xmlns:a16="http://schemas.microsoft.com/office/drawing/2014/main" val="2919188986"/>
                    </a:ext>
                  </a:extLst>
                </a:gridCol>
                <a:gridCol w="5369669">
                  <a:extLst>
                    <a:ext uri="{9D8B030D-6E8A-4147-A177-3AD203B41FA5}">
                      <a16:colId xmlns:a16="http://schemas.microsoft.com/office/drawing/2014/main" val="1047793059"/>
                    </a:ext>
                  </a:extLst>
                </a:gridCol>
              </a:tblGrid>
              <a:tr h="599396">
                <a:tc>
                  <a:txBody>
                    <a:bodyPr/>
                    <a:lstStyle/>
                    <a:p>
                      <a:pPr algn="ctr">
                        <a:lnSpc>
                          <a:spcPct val="115000"/>
                        </a:lnSpc>
                        <a:spcAft>
                          <a:spcPts val="10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TITLE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371600" algn="l">
                        <a:lnSpc>
                          <a:spcPct val="115000"/>
                        </a:lnSpc>
                        <a:spcAft>
                          <a:spcPts val="1000"/>
                        </a:spcAft>
                        <a:tabLst>
                          <a:tab pos="2393950" algn="l"/>
                        </a:tabLs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4179554"/>
                  </a:ext>
                </a:extLst>
              </a:tr>
              <a:tr h="475274">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Company</a:t>
                      </a:r>
                      <a:r>
                        <a:rPr lang="en-US" sz="1600" b="1" i="1">
                          <a:effectLst/>
                          <a:latin typeface="Times New Roman" panose="02020603050405020304" pitchFamily="18" charset="0"/>
                          <a:ea typeface="Times New Roman" panose="02020603050405020304" pitchFamily="18" charset="0"/>
                          <a:cs typeface="Times New Roman" panose="02020603050405020304" pitchFamily="18" charset="0"/>
                        </a:rPr>
                        <a:t>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u="sng" dirty="0">
                          <a:effectLst/>
                          <a:latin typeface="Times New Roman" panose="02020603050405020304" pitchFamily="18" charset="0"/>
                          <a:ea typeface="Times New Roman" panose="02020603050405020304" pitchFamily="18" charset="0"/>
                          <a:cs typeface="Times New Roman" panose="02020603050405020304" pitchFamily="18" charset="0"/>
                        </a:rPr>
                        <a:t>Sunrise Infotech</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7001949"/>
                  </a:ext>
                </a:extLst>
              </a:tr>
              <a:tr h="599396">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Logo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0964908"/>
                  </a:ext>
                </a:extLst>
              </a:tr>
              <a:tr h="448460">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Development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PHP, MY SQL SERVER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1160369"/>
                  </a:ext>
                </a:extLst>
              </a:tr>
              <a:tr h="555156">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307,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Akshar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Complex,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Nr.Shivranjani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Cross Road, Satellite, Ahmedabad-15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3420045"/>
                  </a:ext>
                </a:extLst>
              </a:tr>
              <a:tr h="423638">
                <a:tc>
                  <a:txBody>
                    <a:bodyPr/>
                    <a:lstStyle/>
                    <a:p>
                      <a:pPr algn="l">
                        <a:lnSpc>
                          <a:spcPct val="115000"/>
                        </a:lnSpc>
                        <a:spcAft>
                          <a:spcPts val="10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Owner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XYZ</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12457580"/>
                  </a:ext>
                </a:extLst>
              </a:tr>
              <a:tr h="540913">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Web Site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www.sunriseinfotech.com</a:t>
                      </a:r>
                      <a:endParaRPr lang="en-IN" sz="1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97046703"/>
                  </a:ext>
                </a:extLst>
              </a:tr>
              <a:tr h="490252">
                <a:tc>
                  <a:txBody>
                    <a:bodyPr/>
                    <a:lstStyle/>
                    <a:p>
                      <a:pPr algn="l">
                        <a:lnSpc>
                          <a:spcPct val="115000"/>
                        </a:lnSpc>
                        <a:spcAft>
                          <a:spcPts val="10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E mail 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a:t>
                      </a:r>
                      <a:r>
                        <a:rPr lang="en-US" sz="11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unRiseInfotech</a:t>
                      </a:r>
                      <a:r>
                        <a:rPr lang="en-US" sz="16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@gmail.com</a:t>
                      </a:r>
                      <a:endParaRPr lang="en-IN" sz="1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6883570"/>
                  </a:ext>
                </a:extLst>
              </a:tr>
            </a:tbl>
          </a:graphicData>
        </a:graphic>
      </p:graphicFrame>
      <p:pic>
        <p:nvPicPr>
          <p:cNvPr id="4" name="Picture 3">
            <a:extLst>
              <a:ext uri="{FF2B5EF4-FFF2-40B4-BE49-F238E27FC236}">
                <a16:creationId xmlns:a16="http://schemas.microsoft.com/office/drawing/2014/main" id="{7CAA6A39-3CF0-4BFA-BE3F-19A4E84E0CB0}"/>
              </a:ext>
            </a:extLst>
          </p:cNvPr>
          <p:cNvPicPr>
            <a:picLocks noChangeAspect="1"/>
          </p:cNvPicPr>
          <p:nvPr/>
        </p:nvPicPr>
        <p:blipFill>
          <a:blip r:embed="rId4"/>
          <a:stretch>
            <a:fillRect/>
          </a:stretch>
        </p:blipFill>
        <p:spPr>
          <a:xfrm>
            <a:off x="1234247" y="702154"/>
            <a:ext cx="1188720" cy="1188720"/>
          </a:xfrm>
          <a:prstGeom prst="rect">
            <a:avLst/>
          </a:prstGeom>
        </p:spPr>
      </p:pic>
      <p:pic>
        <p:nvPicPr>
          <p:cNvPr id="5" name="Picture 4">
            <a:extLst>
              <a:ext uri="{FF2B5EF4-FFF2-40B4-BE49-F238E27FC236}">
                <a16:creationId xmlns:a16="http://schemas.microsoft.com/office/drawing/2014/main" id="{C53D75BB-666B-4C6D-A731-FA53BDFEFF88}"/>
              </a:ext>
            </a:extLst>
          </p:cNvPr>
          <p:cNvPicPr>
            <a:picLocks noChangeAspect="1"/>
          </p:cNvPicPr>
          <p:nvPr/>
        </p:nvPicPr>
        <p:blipFill>
          <a:blip r:embed="rId4"/>
          <a:stretch>
            <a:fillRect/>
          </a:stretch>
        </p:blipFill>
        <p:spPr>
          <a:xfrm>
            <a:off x="9769033" y="702154"/>
            <a:ext cx="1188720" cy="1188720"/>
          </a:xfrm>
          <a:prstGeom prst="rect">
            <a:avLst/>
          </a:prstGeom>
        </p:spPr>
      </p:pic>
      <p:sp>
        <p:nvSpPr>
          <p:cNvPr id="3" name="Slide Number Placeholder 2">
            <a:extLst>
              <a:ext uri="{FF2B5EF4-FFF2-40B4-BE49-F238E27FC236}">
                <a16:creationId xmlns:a16="http://schemas.microsoft.com/office/drawing/2014/main" id="{7719E355-EF92-4F9F-8A20-E17E86AB356D}"/>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7" name="Picture 6">
            <a:extLst>
              <a:ext uri="{FF2B5EF4-FFF2-40B4-BE49-F238E27FC236}">
                <a16:creationId xmlns:a16="http://schemas.microsoft.com/office/drawing/2014/main" id="{4F4315F4-9166-4F46-A6DF-D4450760ECD9}"/>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7789551" y="3300211"/>
            <a:ext cx="1573391" cy="589209"/>
          </a:xfrm>
          <a:prstGeom prst="rect">
            <a:avLst/>
          </a:prstGeom>
        </p:spPr>
      </p:pic>
    </p:spTree>
    <p:extLst>
      <p:ext uri="{BB962C8B-B14F-4D97-AF65-F5344CB8AC3E}">
        <p14:creationId xmlns:p14="http://schemas.microsoft.com/office/powerpoint/2010/main" val="34886522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CE35-3F21-4745-B2D2-90752D0D5678}"/>
              </a:ext>
            </a:extLst>
          </p:cNvPr>
          <p:cNvSpPr>
            <a:spLocks noGrp="1"/>
          </p:cNvSpPr>
          <p:nvPr>
            <p:ph type="title"/>
          </p:nvPr>
        </p:nvSpPr>
        <p:spPr>
          <a:xfrm>
            <a:off x="581193" y="702156"/>
            <a:ext cx="11029615" cy="1488594"/>
          </a:xfrm>
        </p:spPr>
        <p:txBody>
          <a:bodyPr>
            <a:normAutofit/>
          </a:bodyPr>
          <a:lstStyle/>
          <a:p>
            <a:pPr algn="ctr"/>
            <a:r>
              <a:rPr lang="en-US" sz="4000" u="sng" dirty="0"/>
              <a:t>Tools &amp; </a:t>
            </a:r>
            <a:r>
              <a:rPr lang="en-IN" sz="4000" u="sng" dirty="0"/>
              <a:t>TECHNOLOGY </a:t>
            </a:r>
            <a:br>
              <a:rPr lang="en-IN" sz="3600" b="1" u="sng" dirty="0">
                <a:latin typeface="+mn-lt"/>
              </a:rPr>
            </a:br>
            <a:endParaRPr lang="en-IN" sz="3600" b="1" dirty="0">
              <a:latin typeface="+mn-lt"/>
            </a:endParaRPr>
          </a:p>
        </p:txBody>
      </p:sp>
      <p:pic>
        <p:nvPicPr>
          <p:cNvPr id="4" name="Picture 3">
            <a:extLst>
              <a:ext uri="{FF2B5EF4-FFF2-40B4-BE49-F238E27FC236}">
                <a16:creationId xmlns:a16="http://schemas.microsoft.com/office/drawing/2014/main" id="{7BF77E75-9209-4E90-A4C5-129596190D3D}"/>
              </a:ext>
            </a:extLst>
          </p:cNvPr>
          <p:cNvPicPr>
            <a:picLocks noChangeAspect="1"/>
          </p:cNvPicPr>
          <p:nvPr/>
        </p:nvPicPr>
        <p:blipFill>
          <a:blip r:embed="rId2"/>
          <a:stretch>
            <a:fillRect/>
          </a:stretch>
        </p:blipFill>
        <p:spPr>
          <a:xfrm>
            <a:off x="1253297" y="702156"/>
            <a:ext cx="1185103" cy="1185103"/>
          </a:xfrm>
          <a:prstGeom prst="rect">
            <a:avLst/>
          </a:prstGeom>
        </p:spPr>
      </p:pic>
      <p:pic>
        <p:nvPicPr>
          <p:cNvPr id="5" name="Picture 4">
            <a:extLst>
              <a:ext uri="{FF2B5EF4-FFF2-40B4-BE49-F238E27FC236}">
                <a16:creationId xmlns:a16="http://schemas.microsoft.com/office/drawing/2014/main" id="{F81FC7DC-E71B-4592-8C10-E667D1D4ACCC}"/>
              </a:ext>
            </a:extLst>
          </p:cNvPr>
          <p:cNvPicPr>
            <a:picLocks noChangeAspect="1"/>
          </p:cNvPicPr>
          <p:nvPr/>
        </p:nvPicPr>
        <p:blipFill>
          <a:blip r:embed="rId2"/>
          <a:stretch>
            <a:fillRect/>
          </a:stretch>
        </p:blipFill>
        <p:spPr>
          <a:xfrm>
            <a:off x="9753600" y="702156"/>
            <a:ext cx="1185103" cy="1185103"/>
          </a:xfrm>
          <a:prstGeom prst="rect">
            <a:avLst/>
          </a:prstGeom>
        </p:spPr>
      </p:pic>
      <p:pic>
        <p:nvPicPr>
          <p:cNvPr id="6" name="Content Placeholder 3">
            <a:extLst>
              <a:ext uri="{FF2B5EF4-FFF2-40B4-BE49-F238E27FC236}">
                <a16:creationId xmlns:a16="http://schemas.microsoft.com/office/drawing/2014/main" id="{46A6D676-43CB-4041-A126-D9B79D8A6059}"/>
              </a:ext>
            </a:extLst>
          </p:cNvPr>
          <p:cNvPicPr>
            <a:picLocks noGrp="1" noChangeAspect="1"/>
          </p:cNvPicPr>
          <p:nvPr>
            <p:ph idx="1"/>
          </p:nvPr>
        </p:nvPicPr>
        <p:blipFill>
          <a:blip r:embed="rId3"/>
          <a:stretch>
            <a:fillRect/>
          </a:stretch>
        </p:blipFill>
        <p:spPr>
          <a:xfrm>
            <a:off x="981242" y="2169736"/>
            <a:ext cx="4586487" cy="3345324"/>
          </a:xfrm>
          <a:prstGeom prst="rect">
            <a:avLst/>
          </a:prstGeom>
        </p:spPr>
      </p:pic>
      <p:graphicFrame>
        <p:nvGraphicFramePr>
          <p:cNvPr id="8" name="Table 7">
            <a:extLst>
              <a:ext uri="{FF2B5EF4-FFF2-40B4-BE49-F238E27FC236}">
                <a16:creationId xmlns:a16="http://schemas.microsoft.com/office/drawing/2014/main" id="{AEAFB893-79F1-4B71-80C4-E3B6633D4376}"/>
              </a:ext>
            </a:extLst>
          </p:cNvPr>
          <p:cNvGraphicFramePr>
            <a:graphicFrameLocks noGrp="1"/>
          </p:cNvGraphicFramePr>
          <p:nvPr>
            <p:extLst>
              <p:ext uri="{D42A27DB-BD31-4B8C-83A1-F6EECF244321}">
                <p14:modId xmlns:p14="http://schemas.microsoft.com/office/powerpoint/2010/main" val="4142770896"/>
              </p:ext>
            </p:extLst>
          </p:nvPr>
        </p:nvGraphicFramePr>
        <p:xfrm>
          <a:off x="5760342" y="2274599"/>
          <a:ext cx="5850466" cy="3135599"/>
        </p:xfrm>
        <a:graphic>
          <a:graphicData uri="http://schemas.openxmlformats.org/drawingml/2006/table">
            <a:tbl>
              <a:tblPr firstRow="1" bandRow="1">
                <a:tableStyleId>{5C22544A-7EE6-4342-B048-85BDC9FD1C3A}</a:tableStyleId>
              </a:tblPr>
              <a:tblGrid>
                <a:gridCol w="2925233">
                  <a:extLst>
                    <a:ext uri="{9D8B030D-6E8A-4147-A177-3AD203B41FA5}">
                      <a16:colId xmlns:a16="http://schemas.microsoft.com/office/drawing/2014/main" val="3344177896"/>
                    </a:ext>
                  </a:extLst>
                </a:gridCol>
                <a:gridCol w="2925233">
                  <a:extLst>
                    <a:ext uri="{9D8B030D-6E8A-4147-A177-3AD203B41FA5}">
                      <a16:colId xmlns:a16="http://schemas.microsoft.com/office/drawing/2014/main" val="1327401793"/>
                    </a:ext>
                  </a:extLst>
                </a:gridCol>
              </a:tblGrid>
              <a:tr h="617848">
                <a:tc gridSpan="2">
                  <a:txBody>
                    <a:bodyPr/>
                    <a:lstStyle/>
                    <a:p>
                      <a:pPr algn="ctr"/>
                      <a:r>
                        <a:rPr lang="en-IN" dirty="0"/>
                        <a:t>HARDWARE</a:t>
                      </a:r>
                      <a:r>
                        <a:rPr lang="en-IN" baseline="0" dirty="0"/>
                        <a:t> REQUIREMENT</a:t>
                      </a:r>
                      <a:endParaRPr lang="en-IN" dirty="0"/>
                    </a:p>
                  </a:txBody>
                  <a:tcPr/>
                </a:tc>
                <a:tc hMerge="1">
                  <a:txBody>
                    <a:bodyPr/>
                    <a:lstStyle/>
                    <a:p>
                      <a:endParaRPr lang="en-US"/>
                    </a:p>
                  </a:txBody>
                  <a:tcPr/>
                </a:tc>
                <a:extLst>
                  <a:ext uri="{0D108BD9-81ED-4DB2-BD59-A6C34878D82A}">
                    <a16:rowId xmlns:a16="http://schemas.microsoft.com/office/drawing/2014/main" val="1600160404"/>
                  </a:ext>
                </a:extLst>
              </a:tr>
              <a:tr h="45236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950118104"/>
                  </a:ext>
                </a:extLst>
              </a:tr>
              <a:tr h="617848">
                <a:tc>
                  <a:txBody>
                    <a:bodyPr/>
                    <a:lstStyle/>
                    <a:p>
                      <a:r>
                        <a:rPr lang="en-IN" dirty="0"/>
                        <a:t>Processor</a:t>
                      </a:r>
                    </a:p>
                  </a:txBody>
                  <a:tcPr/>
                </a:tc>
                <a:tc>
                  <a:txBody>
                    <a:bodyPr/>
                    <a:lstStyle/>
                    <a:p>
                      <a:r>
                        <a:rPr lang="en-IN" dirty="0"/>
                        <a:t>Intel</a:t>
                      </a:r>
                      <a:r>
                        <a:rPr lang="en-IN" baseline="0" dirty="0"/>
                        <a:t> Core i3</a:t>
                      </a:r>
                      <a:endParaRPr lang="en-IN" dirty="0"/>
                    </a:p>
                  </a:txBody>
                  <a:tcPr/>
                </a:tc>
                <a:extLst>
                  <a:ext uri="{0D108BD9-81ED-4DB2-BD59-A6C34878D82A}">
                    <a16:rowId xmlns:a16="http://schemas.microsoft.com/office/drawing/2014/main" val="1127733756"/>
                  </a:ext>
                </a:extLst>
              </a:tr>
              <a:tr h="829686">
                <a:tc>
                  <a:txBody>
                    <a:bodyPr/>
                    <a:lstStyle/>
                    <a:p>
                      <a:r>
                        <a:rPr lang="en-IN" dirty="0"/>
                        <a:t>Memory</a:t>
                      </a:r>
                    </a:p>
                  </a:txBody>
                  <a:tcPr/>
                </a:tc>
                <a:tc>
                  <a:txBody>
                    <a:bodyPr/>
                    <a:lstStyle/>
                    <a:p>
                      <a:r>
                        <a:rPr lang="en-IN" dirty="0"/>
                        <a:t>2 GB</a:t>
                      </a:r>
                    </a:p>
                  </a:txBody>
                  <a:tcPr/>
                </a:tc>
                <a:extLst>
                  <a:ext uri="{0D108BD9-81ED-4DB2-BD59-A6C34878D82A}">
                    <a16:rowId xmlns:a16="http://schemas.microsoft.com/office/drawing/2014/main" val="4046029903"/>
                  </a:ext>
                </a:extLst>
              </a:tr>
              <a:tr h="617848">
                <a:tc>
                  <a:txBody>
                    <a:bodyPr/>
                    <a:lstStyle/>
                    <a:p>
                      <a:r>
                        <a:rPr lang="en-IN" dirty="0"/>
                        <a:t>Hard Disk</a:t>
                      </a:r>
                    </a:p>
                  </a:txBody>
                  <a:tcPr/>
                </a:tc>
                <a:tc>
                  <a:txBody>
                    <a:bodyPr/>
                    <a:lstStyle/>
                    <a:p>
                      <a:r>
                        <a:rPr lang="en-IN" dirty="0"/>
                        <a:t>1 TB</a:t>
                      </a:r>
                    </a:p>
                  </a:txBody>
                  <a:tcPr/>
                </a:tc>
                <a:extLst>
                  <a:ext uri="{0D108BD9-81ED-4DB2-BD59-A6C34878D82A}">
                    <a16:rowId xmlns:a16="http://schemas.microsoft.com/office/drawing/2014/main" val="4204235083"/>
                  </a:ext>
                </a:extLst>
              </a:tr>
            </a:tbl>
          </a:graphicData>
        </a:graphic>
      </p:graphicFrame>
      <p:sp>
        <p:nvSpPr>
          <p:cNvPr id="3" name="Slide Number Placeholder 2">
            <a:extLst>
              <a:ext uri="{FF2B5EF4-FFF2-40B4-BE49-F238E27FC236}">
                <a16:creationId xmlns:a16="http://schemas.microsoft.com/office/drawing/2014/main" id="{79956576-6B17-4217-BF53-82DA08E8CF57}"/>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68577594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3100" name="Picture 5">
            <a:extLst>
              <a:ext uri="{FF2B5EF4-FFF2-40B4-BE49-F238E27FC236}">
                <a16:creationId xmlns:a16="http://schemas.microsoft.com/office/drawing/2014/main" id="{F9D4E47A-54D8-4161-AB82-D89B1CDEE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939" y="1521976"/>
            <a:ext cx="9586122" cy="50387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9">
            <a:extLst>
              <a:ext uri="{FF2B5EF4-FFF2-40B4-BE49-F238E27FC236}">
                <a16:creationId xmlns:a16="http://schemas.microsoft.com/office/drawing/2014/main" id="{6BEA8982-DAAC-4C15-A692-CBE526CCF0C1}"/>
              </a:ext>
            </a:extLst>
          </p:cNvPr>
          <p:cNvSpPr>
            <a:spLocks noChangeArrowheads="1"/>
          </p:cNvSpPr>
          <p:nvPr/>
        </p:nvSpPr>
        <p:spPr bwMode="auto">
          <a:xfrm>
            <a:off x="-870664" y="435948"/>
            <a:ext cx="1306266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lvl="2" algn="ctr"/>
            <a:r>
              <a:rPr kumimoji="0" lang="en-US" altLang="en-US" sz="32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USER</a:t>
            </a:r>
            <a:endParaRPr kumimoji="0" lang="en-US" altLang="en-US" sz="3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000" b="0" i="1" strike="noStrike" cap="none" normalizeH="0" baseline="0" dirty="0" bmk="_Hlk88411041">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r>
              <a:rPr kumimoji="0" lang="en-US" altLang="en-US" sz="2400" b="0" i="1" u="sng" strike="noStrike" cap="none" normalizeH="0" baseline="0" dirty="0" bmk="_Hlk88411041">
                <a:ln>
                  <a:noFill/>
                </a:ln>
                <a:solidFill>
                  <a:schemeClr val="accent1">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Home Page</a:t>
            </a:r>
            <a:endParaRPr kumimoji="0" lang="en-US" altLang="en-US" sz="2400" b="0" i="0" u="none" strike="noStrike" cap="none" normalizeH="0" baseline="0" dirty="0">
              <a:ln>
                <a:noFill/>
              </a:ln>
              <a:solidFill>
                <a:schemeClr val="accent1">
                  <a:lumMod val="75000"/>
                </a:schemeClr>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384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3" name="Rectangle 2">
            <a:extLst>
              <a:ext uri="{FF2B5EF4-FFF2-40B4-BE49-F238E27FC236}">
                <a16:creationId xmlns:a16="http://schemas.microsoft.com/office/drawing/2014/main" id="{FBAD2617-0E3B-452C-9A46-88CE7ABAB60E}"/>
              </a:ext>
            </a:extLst>
          </p:cNvPr>
          <p:cNvSpPr>
            <a:spLocks noChangeArrowheads="1"/>
          </p:cNvSpPr>
          <p:nvPr/>
        </p:nvSpPr>
        <p:spPr bwMode="auto">
          <a:xfrm>
            <a:off x="5162550" y="735652"/>
            <a:ext cx="216235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8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Our Mission </a:t>
            </a:r>
            <a:endParaRPr kumimoji="0" lang="en-US" altLang="en-US" sz="28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169" name="Picture 18">
            <a:extLst>
              <a:ext uri="{FF2B5EF4-FFF2-40B4-BE49-F238E27FC236}">
                <a16:creationId xmlns:a16="http://schemas.microsoft.com/office/drawing/2014/main" id="{5AE5A625-E7BD-45D4-8D62-C0F403F0F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2" y="1436132"/>
            <a:ext cx="9324975" cy="53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9928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5" name="Rectangle 2">
            <a:extLst>
              <a:ext uri="{FF2B5EF4-FFF2-40B4-BE49-F238E27FC236}">
                <a16:creationId xmlns:a16="http://schemas.microsoft.com/office/drawing/2014/main" id="{C1F8EBC1-7883-4EFF-947A-24B63D6D80B4}"/>
              </a:ext>
            </a:extLst>
          </p:cNvPr>
          <p:cNvSpPr>
            <a:spLocks noChangeArrowheads="1"/>
          </p:cNvSpPr>
          <p:nvPr/>
        </p:nvSpPr>
        <p:spPr bwMode="auto">
          <a:xfrm>
            <a:off x="2964206" y="568181"/>
            <a:ext cx="645862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Help Page </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193" name="Picture 20">
            <a:extLst>
              <a:ext uri="{FF2B5EF4-FFF2-40B4-BE49-F238E27FC236}">
                <a16:creationId xmlns:a16="http://schemas.microsoft.com/office/drawing/2014/main" id="{952A5B55-1780-4917-B6E2-66ACDD034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485" y="1120076"/>
            <a:ext cx="978207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316D3C5-0EC6-469D-9603-05F2750C7E24}"/>
              </a:ext>
            </a:extLst>
          </p:cNvPr>
          <p:cNvSpPr>
            <a:spLocks noChangeArrowheads="1"/>
          </p:cNvSpPr>
          <p:nvPr/>
        </p:nvSpPr>
        <p:spPr bwMode="auto">
          <a:xfrm>
            <a:off x="0" y="3924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736621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3" name="Rectangle 2">
            <a:extLst>
              <a:ext uri="{FF2B5EF4-FFF2-40B4-BE49-F238E27FC236}">
                <a16:creationId xmlns:a16="http://schemas.microsoft.com/office/drawing/2014/main" id="{C8297562-56B2-4894-AA25-194C4413373B}"/>
              </a:ext>
            </a:extLst>
          </p:cNvPr>
          <p:cNvSpPr>
            <a:spLocks noChangeArrowheads="1"/>
          </p:cNvSpPr>
          <p:nvPr/>
        </p:nvSpPr>
        <p:spPr bwMode="auto">
          <a:xfrm>
            <a:off x="1843970" y="728186"/>
            <a:ext cx="85040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Registration Form</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9217" name="Picture 21">
            <a:extLst>
              <a:ext uri="{FF2B5EF4-FFF2-40B4-BE49-F238E27FC236}">
                <a16:creationId xmlns:a16="http://schemas.microsoft.com/office/drawing/2014/main" id="{D5238F33-4191-4AE4-8CE8-630537810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52646"/>
            <a:ext cx="9791699" cy="51712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AFA299F-5B33-47B5-9191-0345D3102175}"/>
              </a:ext>
            </a:extLst>
          </p:cNvPr>
          <p:cNvSpPr>
            <a:spLocks noChangeArrowheads="1"/>
          </p:cNvSpPr>
          <p:nvPr/>
        </p:nvSpPr>
        <p:spPr bwMode="auto">
          <a:xfrm>
            <a:off x="571500" y="5162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97207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3" name="Rectangle 2">
            <a:extLst>
              <a:ext uri="{FF2B5EF4-FFF2-40B4-BE49-F238E27FC236}">
                <a16:creationId xmlns:a16="http://schemas.microsoft.com/office/drawing/2014/main" id="{0970D259-E971-4ED6-BFE1-13AE10CF761E}"/>
              </a:ext>
            </a:extLst>
          </p:cNvPr>
          <p:cNvSpPr>
            <a:spLocks noChangeArrowheads="1"/>
          </p:cNvSpPr>
          <p:nvPr/>
        </p:nvSpPr>
        <p:spPr bwMode="auto">
          <a:xfrm>
            <a:off x="4590941" y="535232"/>
            <a:ext cx="3010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L</a:t>
            </a:r>
            <a:r>
              <a:rPr kumimoji="0" lang="en-US" altLang="en-US" sz="2400" b="0" i="1" u="sng" strike="noStrike" cap="none" normalizeH="0" baseline="0" dirty="0" bmk="">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ogin Validation Error</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0241" name="Picture 22">
            <a:extLst>
              <a:ext uri="{FF2B5EF4-FFF2-40B4-BE49-F238E27FC236}">
                <a16:creationId xmlns:a16="http://schemas.microsoft.com/office/drawing/2014/main" id="{D7797EF0-447E-4134-A2D1-CA52C5807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0" y="1039884"/>
            <a:ext cx="10477335" cy="5566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D7B30B-9B07-4EFE-BE45-824FB7C620C8}"/>
              </a:ext>
            </a:extLst>
          </p:cNvPr>
          <p:cNvSpPr>
            <a:spLocks noChangeArrowheads="1"/>
          </p:cNvSpPr>
          <p:nvPr/>
        </p:nvSpPr>
        <p:spPr bwMode="auto">
          <a:xfrm>
            <a:off x="1962150" y="64239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6301472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3" name="Rectangle 2">
            <a:extLst>
              <a:ext uri="{FF2B5EF4-FFF2-40B4-BE49-F238E27FC236}">
                <a16:creationId xmlns:a16="http://schemas.microsoft.com/office/drawing/2014/main" id="{C70115B7-2766-4CFB-AA60-9F870850A7C5}"/>
              </a:ext>
            </a:extLst>
          </p:cNvPr>
          <p:cNvSpPr>
            <a:spLocks noChangeArrowheads="1"/>
          </p:cNvSpPr>
          <p:nvPr/>
        </p:nvSpPr>
        <p:spPr bwMode="auto">
          <a:xfrm>
            <a:off x="3895667" y="526018"/>
            <a:ext cx="40101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Login Error Page </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Picture 24">
            <a:extLst>
              <a:ext uri="{FF2B5EF4-FFF2-40B4-BE49-F238E27FC236}">
                <a16:creationId xmlns:a16="http://schemas.microsoft.com/office/drawing/2014/main" id="{E8809A8B-7C91-4C0E-A508-2BA88F8DC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318" y="1045317"/>
            <a:ext cx="9915363" cy="5561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18B422-E63D-46B3-B090-EC65C4AE98DB}"/>
              </a:ext>
            </a:extLst>
          </p:cNvPr>
          <p:cNvSpPr>
            <a:spLocks noChangeArrowheads="1"/>
          </p:cNvSpPr>
          <p:nvPr/>
        </p:nvSpPr>
        <p:spPr bwMode="auto">
          <a:xfrm>
            <a:off x="3005137" y="4819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884527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3838AB8-4E19-4C7F-8C5D-BADDA61A7824}"/>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6" name="Picture 5">
            <a:extLst>
              <a:ext uri="{FF2B5EF4-FFF2-40B4-BE49-F238E27FC236}">
                <a16:creationId xmlns:a16="http://schemas.microsoft.com/office/drawing/2014/main" id="{32E463AD-7D5E-4E6F-9164-A9CDC13149BD}"/>
              </a:ext>
            </a:extLst>
          </p:cNvPr>
          <p:cNvPicPr>
            <a:picLocks noChangeAspect="1"/>
          </p:cNvPicPr>
          <p:nvPr/>
        </p:nvPicPr>
        <p:blipFill>
          <a:blip r:embed="rId2"/>
          <a:stretch>
            <a:fillRect/>
          </a:stretch>
        </p:blipFill>
        <p:spPr>
          <a:xfrm>
            <a:off x="3397630" y="247650"/>
            <a:ext cx="4780454" cy="6541389"/>
          </a:xfrm>
          <a:prstGeom prst="rect">
            <a:avLst/>
          </a:prstGeom>
        </p:spPr>
      </p:pic>
    </p:spTree>
    <p:extLst>
      <p:ext uri="{BB962C8B-B14F-4D97-AF65-F5344CB8AC3E}">
        <p14:creationId xmlns:p14="http://schemas.microsoft.com/office/powerpoint/2010/main" val="41275825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3" name="Rectangle 2">
            <a:extLst>
              <a:ext uri="{FF2B5EF4-FFF2-40B4-BE49-F238E27FC236}">
                <a16:creationId xmlns:a16="http://schemas.microsoft.com/office/drawing/2014/main" id="{F170C7A1-1DD7-422D-8C23-AE84570B70B9}"/>
              </a:ext>
            </a:extLst>
          </p:cNvPr>
          <p:cNvSpPr>
            <a:spLocks noChangeArrowheads="1"/>
          </p:cNvSpPr>
          <p:nvPr/>
        </p:nvSpPr>
        <p:spPr bwMode="auto">
          <a:xfrm>
            <a:off x="2891108" y="571500"/>
            <a:ext cx="640978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Registration Form Successful</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2289" name="Picture 25">
            <a:extLst>
              <a:ext uri="{FF2B5EF4-FFF2-40B4-BE49-F238E27FC236}">
                <a16:creationId xmlns:a16="http://schemas.microsoft.com/office/drawing/2014/main" id="{9E9C7BC3-243D-407D-AFDA-62C10DAC3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771" y="1195864"/>
            <a:ext cx="9562458" cy="53779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B2F2E3-7A28-4E05-A9E0-C17274099B8C}"/>
              </a:ext>
            </a:extLst>
          </p:cNvPr>
          <p:cNvSpPr>
            <a:spLocks noChangeArrowheads="1"/>
          </p:cNvSpPr>
          <p:nvPr/>
        </p:nvSpPr>
        <p:spPr bwMode="auto">
          <a:xfrm>
            <a:off x="7601592" y="8067519"/>
            <a:ext cx="309688" cy="5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61101977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3" name="Rectangle 2">
            <a:extLst>
              <a:ext uri="{FF2B5EF4-FFF2-40B4-BE49-F238E27FC236}">
                <a16:creationId xmlns:a16="http://schemas.microsoft.com/office/drawing/2014/main" id="{98216268-0F40-4CB8-90C5-BB7FD28C8272}"/>
              </a:ext>
            </a:extLst>
          </p:cNvPr>
          <p:cNvSpPr>
            <a:spLocks noChangeArrowheads="1"/>
          </p:cNvSpPr>
          <p:nvPr/>
        </p:nvSpPr>
        <p:spPr bwMode="auto">
          <a:xfrm>
            <a:off x="4417734" y="503917"/>
            <a:ext cx="3356531" cy="76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Password Forget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3313" name="Picture 26">
            <a:extLst>
              <a:ext uri="{FF2B5EF4-FFF2-40B4-BE49-F238E27FC236}">
                <a16:creationId xmlns:a16="http://schemas.microsoft.com/office/drawing/2014/main" id="{D8C4C6F7-E32C-4562-9BA7-95E1704AE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104900"/>
            <a:ext cx="10610850" cy="53190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40525E-2E6B-4980-9D3F-51AF6D64F362}"/>
              </a:ext>
            </a:extLst>
          </p:cNvPr>
          <p:cNvSpPr>
            <a:spLocks noChangeArrowheads="1"/>
          </p:cNvSpPr>
          <p:nvPr/>
        </p:nvSpPr>
        <p:spPr bwMode="auto">
          <a:xfrm>
            <a:off x="6232233" y="5587669"/>
            <a:ext cx="206743" cy="38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9785558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3" name="Rectangle 2">
            <a:extLst>
              <a:ext uri="{FF2B5EF4-FFF2-40B4-BE49-F238E27FC236}">
                <a16:creationId xmlns:a16="http://schemas.microsoft.com/office/drawing/2014/main" id="{B414BFDA-40AA-418E-BE73-44D15DC16633}"/>
              </a:ext>
            </a:extLst>
          </p:cNvPr>
          <p:cNvSpPr>
            <a:spLocks noChangeArrowheads="1"/>
          </p:cNvSpPr>
          <p:nvPr/>
        </p:nvSpPr>
        <p:spPr bwMode="auto">
          <a:xfrm>
            <a:off x="3677004" y="521954"/>
            <a:ext cx="483799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Forget Password Successfully page</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4337" name="Picture 28">
            <a:extLst>
              <a:ext uri="{FF2B5EF4-FFF2-40B4-BE49-F238E27FC236}">
                <a16:creationId xmlns:a16="http://schemas.microsoft.com/office/drawing/2014/main" id="{1A7EAB47-D054-48AD-B02D-F624079B1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067446"/>
            <a:ext cx="10125074" cy="5539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8598182-A567-43EC-8005-2467635B0914}"/>
              </a:ext>
            </a:extLst>
          </p:cNvPr>
          <p:cNvSpPr>
            <a:spLocks noChangeArrowheads="1"/>
          </p:cNvSpPr>
          <p:nvPr/>
        </p:nvSpPr>
        <p:spPr bwMode="auto">
          <a:xfrm>
            <a:off x="2286000" y="59667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446645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3" name="Rectangle 2">
            <a:extLst>
              <a:ext uri="{FF2B5EF4-FFF2-40B4-BE49-F238E27FC236}">
                <a16:creationId xmlns:a16="http://schemas.microsoft.com/office/drawing/2014/main" id="{63168C21-C295-4E4B-9281-1BF6DBC10DB8}"/>
              </a:ext>
            </a:extLst>
          </p:cNvPr>
          <p:cNvSpPr>
            <a:spLocks noChangeArrowheads="1"/>
          </p:cNvSpPr>
          <p:nvPr/>
        </p:nvSpPr>
        <p:spPr bwMode="auto">
          <a:xfrm>
            <a:off x="0" y="533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Login Page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1" name="Picture 29">
            <a:extLst>
              <a:ext uri="{FF2B5EF4-FFF2-40B4-BE49-F238E27FC236}">
                <a16:creationId xmlns:a16="http://schemas.microsoft.com/office/drawing/2014/main" id="{0071E185-C032-446C-9B56-02A821CCF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174584"/>
            <a:ext cx="9658350" cy="543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06147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3" name="Rectangle 2">
            <a:extLst>
              <a:ext uri="{FF2B5EF4-FFF2-40B4-BE49-F238E27FC236}">
                <a16:creationId xmlns:a16="http://schemas.microsoft.com/office/drawing/2014/main" id="{DD6FCC07-BC1D-408A-9C27-E3B131D2127D}"/>
              </a:ext>
            </a:extLst>
          </p:cNvPr>
          <p:cNvSpPr>
            <a:spLocks noChangeArrowheads="1"/>
          </p:cNvSpPr>
          <p:nvPr/>
        </p:nvSpPr>
        <p:spPr bwMode="auto">
          <a:xfrm>
            <a:off x="4611459" y="583168"/>
            <a:ext cx="296908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Login Successful Page</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385" name="Picture 30">
            <a:extLst>
              <a:ext uri="{FF2B5EF4-FFF2-40B4-BE49-F238E27FC236}">
                <a16:creationId xmlns:a16="http://schemas.microsoft.com/office/drawing/2014/main" id="{1777E983-43B1-4FE7-B153-3F19D086C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217439"/>
            <a:ext cx="9582150" cy="5389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7C6EB5-FE49-43BF-9E29-DDACE2DEC66E}"/>
              </a:ext>
            </a:extLst>
          </p:cNvPr>
          <p:cNvSpPr>
            <a:spLocks noChangeArrowheads="1"/>
          </p:cNvSpPr>
          <p:nvPr/>
        </p:nvSpPr>
        <p:spPr bwMode="auto">
          <a:xfrm>
            <a:off x="8003884" y="5768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2872842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3" name="Rectangle 2">
            <a:extLst>
              <a:ext uri="{FF2B5EF4-FFF2-40B4-BE49-F238E27FC236}">
                <a16:creationId xmlns:a16="http://schemas.microsoft.com/office/drawing/2014/main" id="{1F2F8216-9323-48EE-9863-991ACF0494EB}"/>
              </a:ext>
            </a:extLst>
          </p:cNvPr>
          <p:cNvSpPr>
            <a:spLocks noChangeArrowheads="1"/>
          </p:cNvSpPr>
          <p:nvPr/>
        </p:nvSpPr>
        <p:spPr bwMode="auto">
          <a:xfrm>
            <a:off x="3995767" y="521954"/>
            <a:ext cx="44814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Gallery Page</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409" name="Picture 224">
            <a:extLst>
              <a:ext uri="{FF2B5EF4-FFF2-40B4-BE49-F238E27FC236}">
                <a16:creationId xmlns:a16="http://schemas.microsoft.com/office/drawing/2014/main" id="{DCC97CD9-E48F-4C82-9A3F-9236BB0B9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05" y="1140284"/>
            <a:ext cx="10043950" cy="56487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3C648F-9D91-40B3-8EAE-983B68C820A3}"/>
              </a:ext>
            </a:extLst>
          </p:cNvPr>
          <p:cNvSpPr>
            <a:spLocks noChangeArrowheads="1"/>
          </p:cNvSpPr>
          <p:nvPr/>
        </p:nvSpPr>
        <p:spPr bwMode="auto">
          <a:xfrm>
            <a:off x="2381250" y="59667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7765012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3" name="Rectangle 2">
            <a:extLst>
              <a:ext uri="{FF2B5EF4-FFF2-40B4-BE49-F238E27FC236}">
                <a16:creationId xmlns:a16="http://schemas.microsoft.com/office/drawing/2014/main" id="{CCAB1115-B8BE-479A-BABF-528A6034A181}"/>
              </a:ext>
            </a:extLst>
          </p:cNvPr>
          <p:cNvSpPr>
            <a:spLocks noChangeArrowheads="1"/>
          </p:cNvSpPr>
          <p:nvPr/>
        </p:nvSpPr>
        <p:spPr bwMode="auto">
          <a:xfrm>
            <a:off x="5064307" y="487918"/>
            <a:ext cx="2063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Gallery Page 2</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8433" name="Picture 226">
            <a:extLst>
              <a:ext uri="{FF2B5EF4-FFF2-40B4-BE49-F238E27FC236}">
                <a16:creationId xmlns:a16="http://schemas.microsoft.com/office/drawing/2014/main" id="{6663681B-20D9-4BA9-B444-0E109A641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4" y="1057161"/>
            <a:ext cx="10191750" cy="57318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650A11-632C-4660-AF9C-160C69096DD9}"/>
              </a:ext>
            </a:extLst>
          </p:cNvPr>
          <p:cNvSpPr>
            <a:spLocks noChangeArrowheads="1"/>
          </p:cNvSpPr>
          <p:nvPr/>
        </p:nvSpPr>
        <p:spPr bwMode="auto">
          <a:xfrm>
            <a:off x="8099134" y="51207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190801519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3" name="Rectangle 2">
            <a:extLst>
              <a:ext uri="{FF2B5EF4-FFF2-40B4-BE49-F238E27FC236}">
                <a16:creationId xmlns:a16="http://schemas.microsoft.com/office/drawing/2014/main" id="{F618D81E-9422-4BDF-8308-9A3F552E9E61}"/>
              </a:ext>
            </a:extLst>
          </p:cNvPr>
          <p:cNvSpPr>
            <a:spLocks noChangeArrowheads="1"/>
          </p:cNvSpPr>
          <p:nvPr/>
        </p:nvSpPr>
        <p:spPr bwMode="auto">
          <a:xfrm>
            <a:off x="2069994" y="434086"/>
            <a:ext cx="805201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8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Request</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19457" name="Picture 225">
            <a:extLst>
              <a:ext uri="{FF2B5EF4-FFF2-40B4-BE49-F238E27FC236}">
                <a16:creationId xmlns:a16="http://schemas.microsoft.com/office/drawing/2014/main" id="{19CB2DDF-5D5D-425E-8B82-36D7A777B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00124"/>
            <a:ext cx="9772650" cy="53140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E1B684D-591D-43BD-94EC-0A0334250824}"/>
              </a:ext>
            </a:extLst>
          </p:cNvPr>
          <p:cNvSpPr>
            <a:spLocks noChangeArrowheads="1"/>
          </p:cNvSpPr>
          <p:nvPr/>
        </p:nvSpPr>
        <p:spPr bwMode="auto">
          <a:xfrm>
            <a:off x="2228850" y="5857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8984644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3" name="Rectangle 2">
            <a:extLst>
              <a:ext uri="{FF2B5EF4-FFF2-40B4-BE49-F238E27FC236}">
                <a16:creationId xmlns:a16="http://schemas.microsoft.com/office/drawing/2014/main" id="{D41FFB6D-6074-4DCA-8BEB-82FA25169CA1}"/>
              </a:ext>
            </a:extLst>
          </p:cNvPr>
          <p:cNvSpPr>
            <a:spLocks noChangeArrowheads="1"/>
          </p:cNvSpPr>
          <p:nvPr/>
        </p:nvSpPr>
        <p:spPr bwMode="auto">
          <a:xfrm>
            <a:off x="4129756" y="547211"/>
            <a:ext cx="39324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 Blood Request</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0481" name="Picture 227">
            <a:extLst>
              <a:ext uri="{FF2B5EF4-FFF2-40B4-BE49-F238E27FC236}">
                <a16:creationId xmlns:a16="http://schemas.microsoft.com/office/drawing/2014/main" id="{BC0B0625-0280-472B-B440-2BC28D9E9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4" y="1196012"/>
            <a:ext cx="9620250" cy="54104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87F60E-71AF-40B4-AE5E-EFB1C529708B}"/>
              </a:ext>
            </a:extLst>
          </p:cNvPr>
          <p:cNvSpPr>
            <a:spLocks noChangeArrowheads="1"/>
          </p:cNvSpPr>
          <p:nvPr/>
        </p:nvSpPr>
        <p:spPr bwMode="auto">
          <a:xfrm>
            <a:off x="1943100" y="5572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72737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3" name="Rectangle 2">
            <a:extLst>
              <a:ext uri="{FF2B5EF4-FFF2-40B4-BE49-F238E27FC236}">
                <a16:creationId xmlns:a16="http://schemas.microsoft.com/office/drawing/2014/main" id="{06C38182-2630-4E19-AA27-732DFDB90E6D}"/>
              </a:ext>
            </a:extLst>
          </p:cNvPr>
          <p:cNvSpPr>
            <a:spLocks noChangeArrowheads="1"/>
          </p:cNvSpPr>
          <p:nvPr/>
        </p:nvSpPr>
        <p:spPr bwMode="auto">
          <a:xfrm>
            <a:off x="5147664" y="495241"/>
            <a:ext cx="189667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8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Notification</a:t>
            </a:r>
            <a:endParaRPr kumimoji="0" lang="en-US" altLang="en-US" sz="28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1505" name="Picture 230">
            <a:extLst>
              <a:ext uri="{FF2B5EF4-FFF2-40B4-BE49-F238E27FC236}">
                <a16:creationId xmlns:a16="http://schemas.microsoft.com/office/drawing/2014/main" id="{8095FB36-BDC2-4A99-B0C7-48063402D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16" y="1130488"/>
            <a:ext cx="10061368" cy="56585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F00D7D-71CC-4EE1-8A4F-6581D533403C}"/>
              </a:ext>
            </a:extLst>
          </p:cNvPr>
          <p:cNvSpPr>
            <a:spLocks noChangeArrowheads="1"/>
          </p:cNvSpPr>
          <p:nvPr/>
        </p:nvSpPr>
        <p:spPr bwMode="auto">
          <a:xfrm>
            <a:off x="7622884" y="71781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8337520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EA545B-2806-410B-8277-7F929AF04A83}"/>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4" name="Picture 3">
            <a:extLst>
              <a:ext uri="{FF2B5EF4-FFF2-40B4-BE49-F238E27FC236}">
                <a16:creationId xmlns:a16="http://schemas.microsoft.com/office/drawing/2014/main" id="{5F9CC45A-B90D-45F6-8018-D703FB2289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188349" y="1097762"/>
            <a:ext cx="4036705" cy="5691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AutoShape 11">
            <a:extLst>
              <a:ext uri="{FF2B5EF4-FFF2-40B4-BE49-F238E27FC236}">
                <a16:creationId xmlns:a16="http://schemas.microsoft.com/office/drawing/2014/main" id="{F8924E75-2E41-44D0-A253-92AEB74DCB1B}"/>
              </a:ext>
            </a:extLst>
          </p:cNvPr>
          <p:cNvCxnSpPr>
            <a:cxnSpLocks noChangeShapeType="1"/>
          </p:cNvCxnSpPr>
          <p:nvPr/>
        </p:nvCxnSpPr>
        <p:spPr bwMode="auto">
          <a:xfrm flipV="1">
            <a:off x="3873336" y="1027928"/>
            <a:ext cx="4666732" cy="233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 name="Rectangle 4">
            <a:extLst>
              <a:ext uri="{FF2B5EF4-FFF2-40B4-BE49-F238E27FC236}">
                <a16:creationId xmlns:a16="http://schemas.microsoft.com/office/drawing/2014/main" id="{2AD5C07D-7F42-48C8-8208-7F1E8204C2DB}"/>
              </a:ext>
            </a:extLst>
          </p:cNvPr>
          <p:cNvSpPr>
            <a:spLocks noChangeArrowheads="1"/>
          </p:cNvSpPr>
          <p:nvPr/>
        </p:nvSpPr>
        <p:spPr bwMode="auto">
          <a:xfrm>
            <a:off x="-293212" y="597041"/>
            <a:ext cx="129998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Shruti" panose="020B0502040204020203" pitchFamily="34" charset="0"/>
              </a:rPr>
              <a:t>COMPANY LETTER</a:t>
            </a:r>
            <a:endParaRPr kumimoji="0" lang="en-US" altLang="en-US" sz="1000" b="0" i="0" u="none" strike="noStrike" cap="none" normalizeH="0" baseline="0" dirty="0">
              <a:ln>
                <a:noFill/>
              </a:ln>
              <a:solidFill>
                <a:schemeClr val="tx1"/>
              </a:solidFill>
              <a:effectLs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35294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3" name="Rectangle 2">
            <a:extLst>
              <a:ext uri="{FF2B5EF4-FFF2-40B4-BE49-F238E27FC236}">
                <a16:creationId xmlns:a16="http://schemas.microsoft.com/office/drawing/2014/main" id="{16D87BFE-A1B6-4F69-82EF-B7BAE5BBC512}"/>
              </a:ext>
            </a:extLst>
          </p:cNvPr>
          <p:cNvSpPr>
            <a:spLocks noChangeArrowheads="1"/>
          </p:cNvSpPr>
          <p:nvPr/>
        </p:nvSpPr>
        <p:spPr bwMode="auto">
          <a:xfrm>
            <a:off x="4995378" y="560427"/>
            <a:ext cx="220124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Apply for Doner</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2529" name="Picture 231">
            <a:extLst>
              <a:ext uri="{FF2B5EF4-FFF2-40B4-BE49-F238E27FC236}">
                <a16:creationId xmlns:a16="http://schemas.microsoft.com/office/drawing/2014/main" id="{5E910D0C-0F5E-49C6-A73C-64BC6AB30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600" y="1056721"/>
            <a:ext cx="9986800" cy="56166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EAF82F-895B-467D-9214-42831F42AC94}"/>
              </a:ext>
            </a:extLst>
          </p:cNvPr>
          <p:cNvSpPr>
            <a:spLocks noChangeArrowheads="1"/>
          </p:cNvSpPr>
          <p:nvPr/>
        </p:nvSpPr>
        <p:spPr bwMode="auto">
          <a:xfrm>
            <a:off x="7394284" y="648866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6734471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3" name="Rectangle 2">
            <a:extLst>
              <a:ext uri="{FF2B5EF4-FFF2-40B4-BE49-F238E27FC236}">
                <a16:creationId xmlns:a16="http://schemas.microsoft.com/office/drawing/2014/main" id="{98B29309-8CEC-4E64-A9A0-9FAE59AB7802}"/>
              </a:ext>
            </a:extLst>
          </p:cNvPr>
          <p:cNvSpPr>
            <a:spLocks noChangeArrowheads="1"/>
          </p:cNvSpPr>
          <p:nvPr/>
        </p:nvSpPr>
        <p:spPr bwMode="auto">
          <a:xfrm>
            <a:off x="4537304" y="521954"/>
            <a:ext cx="311739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 Apply Doner</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3553" name="Picture 232">
            <a:extLst>
              <a:ext uri="{FF2B5EF4-FFF2-40B4-BE49-F238E27FC236}">
                <a16:creationId xmlns:a16="http://schemas.microsoft.com/office/drawing/2014/main" id="{FE40330E-9210-426E-BCC9-ED1713E24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981736"/>
            <a:ext cx="10001250" cy="5624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F732A9-665D-42F3-857E-BE9453B8DCBB}"/>
              </a:ext>
            </a:extLst>
          </p:cNvPr>
          <p:cNvSpPr>
            <a:spLocks noChangeArrowheads="1"/>
          </p:cNvSpPr>
          <p:nvPr/>
        </p:nvSpPr>
        <p:spPr bwMode="auto">
          <a:xfrm>
            <a:off x="7908634" y="601064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414534097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3" name="Rectangle 2">
            <a:extLst>
              <a:ext uri="{FF2B5EF4-FFF2-40B4-BE49-F238E27FC236}">
                <a16:creationId xmlns:a16="http://schemas.microsoft.com/office/drawing/2014/main" id="{1446EB2E-9156-4618-AC24-14FFCDC2FA38}"/>
              </a:ext>
            </a:extLst>
          </p:cNvPr>
          <p:cNvSpPr>
            <a:spLocks noChangeArrowheads="1"/>
          </p:cNvSpPr>
          <p:nvPr/>
        </p:nvSpPr>
        <p:spPr bwMode="auto">
          <a:xfrm>
            <a:off x="0" y="562926"/>
            <a:ext cx="125865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Van Schedule</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4577" name="Picture 235">
            <a:extLst>
              <a:ext uri="{FF2B5EF4-FFF2-40B4-BE49-F238E27FC236}">
                <a16:creationId xmlns:a16="http://schemas.microsoft.com/office/drawing/2014/main" id="{CAF5D80D-4FE9-4589-BAB3-D7F82C97E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505" y="1024591"/>
            <a:ext cx="9925050" cy="558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12716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3" name="Rectangle 2">
            <a:extLst>
              <a:ext uri="{FF2B5EF4-FFF2-40B4-BE49-F238E27FC236}">
                <a16:creationId xmlns:a16="http://schemas.microsoft.com/office/drawing/2014/main" id="{C7C2FA8A-3A4E-4A45-BF8E-FF99499A84AD}"/>
              </a:ext>
            </a:extLst>
          </p:cNvPr>
          <p:cNvSpPr>
            <a:spLocks noChangeArrowheads="1"/>
          </p:cNvSpPr>
          <p:nvPr/>
        </p:nvSpPr>
        <p:spPr bwMode="auto">
          <a:xfrm>
            <a:off x="5016217" y="540305"/>
            <a:ext cx="215956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Donation Camp</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5601" name="Picture 236">
            <a:extLst>
              <a:ext uri="{FF2B5EF4-FFF2-40B4-BE49-F238E27FC236}">
                <a16:creationId xmlns:a16="http://schemas.microsoft.com/office/drawing/2014/main" id="{232CC66D-6F95-4075-B8E8-9113A568B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992022"/>
            <a:ext cx="10106025" cy="54318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D04F97-E1A2-4B53-B1E6-436E7BF8A341}"/>
              </a:ext>
            </a:extLst>
          </p:cNvPr>
          <p:cNvSpPr>
            <a:spLocks noChangeArrowheads="1"/>
          </p:cNvSpPr>
          <p:nvPr/>
        </p:nvSpPr>
        <p:spPr bwMode="auto">
          <a:xfrm>
            <a:off x="8422984" y="58017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57060102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3" name="Rectangle 2">
            <a:extLst>
              <a:ext uri="{FF2B5EF4-FFF2-40B4-BE49-F238E27FC236}">
                <a16:creationId xmlns:a16="http://schemas.microsoft.com/office/drawing/2014/main" id="{802E253A-7C1A-4904-8525-9A98958F5619}"/>
              </a:ext>
            </a:extLst>
          </p:cNvPr>
          <p:cNvSpPr>
            <a:spLocks noChangeArrowheads="1"/>
          </p:cNvSpPr>
          <p:nvPr/>
        </p:nvSpPr>
        <p:spPr bwMode="auto">
          <a:xfrm>
            <a:off x="5406548" y="560724"/>
            <a:ext cx="137890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Feedback</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6625" name="Picture 237">
            <a:extLst>
              <a:ext uri="{FF2B5EF4-FFF2-40B4-BE49-F238E27FC236}">
                <a16:creationId xmlns:a16="http://schemas.microsoft.com/office/drawing/2014/main" id="{5ADDD6A5-7FA0-4FE1-84EB-E2D0C3F1B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844" y="1049753"/>
            <a:ext cx="9880310" cy="55567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4B40CC-3D8A-4698-96F4-6D0F5F9F8B8F}"/>
              </a:ext>
            </a:extLst>
          </p:cNvPr>
          <p:cNvSpPr>
            <a:spLocks noChangeArrowheads="1"/>
          </p:cNvSpPr>
          <p:nvPr/>
        </p:nvSpPr>
        <p:spPr bwMode="auto">
          <a:xfrm>
            <a:off x="6403684" y="521124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60177595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3" name="Rectangle 2">
            <a:extLst>
              <a:ext uri="{FF2B5EF4-FFF2-40B4-BE49-F238E27FC236}">
                <a16:creationId xmlns:a16="http://schemas.microsoft.com/office/drawing/2014/main" id="{D9B3916F-B09D-4CA8-9E2D-9DE9D4CCF1DE}"/>
              </a:ext>
            </a:extLst>
          </p:cNvPr>
          <p:cNvSpPr>
            <a:spLocks noChangeArrowheads="1"/>
          </p:cNvSpPr>
          <p:nvPr/>
        </p:nvSpPr>
        <p:spPr bwMode="auto">
          <a:xfrm>
            <a:off x="4617069" y="545068"/>
            <a:ext cx="295786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Feedback Successfully</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7649" name="Picture 238">
            <a:extLst>
              <a:ext uri="{FF2B5EF4-FFF2-40B4-BE49-F238E27FC236}">
                <a16:creationId xmlns:a16="http://schemas.microsoft.com/office/drawing/2014/main" id="{585E688C-2560-47E8-BDE6-F5ED5D942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009" y="981736"/>
            <a:ext cx="10001250" cy="5624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53CDC0-8200-4B85-93D0-9982B34B620F}"/>
              </a:ext>
            </a:extLst>
          </p:cNvPr>
          <p:cNvSpPr>
            <a:spLocks noChangeArrowheads="1"/>
          </p:cNvSpPr>
          <p:nvPr/>
        </p:nvSpPr>
        <p:spPr bwMode="auto">
          <a:xfrm>
            <a:off x="6003634" y="44349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7744569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3" name="Rectangle 2">
            <a:extLst>
              <a:ext uri="{FF2B5EF4-FFF2-40B4-BE49-F238E27FC236}">
                <a16:creationId xmlns:a16="http://schemas.microsoft.com/office/drawing/2014/main" id="{7D1F1E3B-9B14-45EB-9FF7-5CF0E7DE9FB0}"/>
              </a:ext>
            </a:extLst>
          </p:cNvPr>
          <p:cNvSpPr>
            <a:spLocks noChangeArrowheads="1"/>
          </p:cNvSpPr>
          <p:nvPr/>
        </p:nvSpPr>
        <p:spPr bwMode="auto">
          <a:xfrm>
            <a:off x="5228711" y="564118"/>
            <a:ext cx="173457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Profile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8673" name="Picture 239">
            <a:extLst>
              <a:ext uri="{FF2B5EF4-FFF2-40B4-BE49-F238E27FC236}">
                <a16:creationId xmlns:a16="http://schemas.microsoft.com/office/drawing/2014/main" id="{17835E5B-3E97-42DC-B80F-2A5FFDBF1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49" y="1044059"/>
            <a:ext cx="9715500" cy="54640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D4E8814-1FD0-4AAF-BD95-362B09AA7031}"/>
              </a:ext>
            </a:extLst>
          </p:cNvPr>
          <p:cNvSpPr>
            <a:spLocks noChangeArrowheads="1"/>
          </p:cNvSpPr>
          <p:nvPr/>
        </p:nvSpPr>
        <p:spPr bwMode="auto">
          <a:xfrm>
            <a:off x="7508584" y="54446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77344433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3" name="Rectangle 2">
            <a:extLst>
              <a:ext uri="{FF2B5EF4-FFF2-40B4-BE49-F238E27FC236}">
                <a16:creationId xmlns:a16="http://schemas.microsoft.com/office/drawing/2014/main" id="{92ABA62D-48EA-4FEB-AC16-B63E6D946FC2}"/>
              </a:ext>
            </a:extLst>
          </p:cNvPr>
          <p:cNvSpPr>
            <a:spLocks noChangeArrowheads="1"/>
          </p:cNvSpPr>
          <p:nvPr/>
        </p:nvSpPr>
        <p:spPr bwMode="auto">
          <a:xfrm>
            <a:off x="4935266" y="499586"/>
            <a:ext cx="232146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11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 </a:t>
            </a: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Contact Us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29697" name="Picture 240">
            <a:extLst>
              <a:ext uri="{FF2B5EF4-FFF2-40B4-BE49-F238E27FC236}">
                <a16:creationId xmlns:a16="http://schemas.microsoft.com/office/drawing/2014/main" id="{F787E0A7-35AF-478D-8AE1-6EF3672B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104900"/>
            <a:ext cx="10058400" cy="55015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200C7D-3A41-455B-9CB4-8FF0B8DA0570}"/>
              </a:ext>
            </a:extLst>
          </p:cNvPr>
          <p:cNvSpPr>
            <a:spLocks noChangeArrowheads="1"/>
          </p:cNvSpPr>
          <p:nvPr/>
        </p:nvSpPr>
        <p:spPr bwMode="auto">
          <a:xfrm>
            <a:off x="7013284" y="47588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103845687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3" name="Rectangle 2">
            <a:extLst>
              <a:ext uri="{FF2B5EF4-FFF2-40B4-BE49-F238E27FC236}">
                <a16:creationId xmlns:a16="http://schemas.microsoft.com/office/drawing/2014/main" id="{FFB72403-AD11-409B-A828-10842654547F}"/>
              </a:ext>
            </a:extLst>
          </p:cNvPr>
          <p:cNvSpPr>
            <a:spLocks noChangeArrowheads="1"/>
          </p:cNvSpPr>
          <p:nvPr/>
        </p:nvSpPr>
        <p:spPr bwMode="auto">
          <a:xfrm>
            <a:off x="5213386" y="480679"/>
            <a:ext cx="17652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Logout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0721" name="Picture 241">
            <a:extLst>
              <a:ext uri="{FF2B5EF4-FFF2-40B4-BE49-F238E27FC236}">
                <a16:creationId xmlns:a16="http://schemas.microsoft.com/office/drawing/2014/main" id="{976F1197-6CF9-42A8-A704-1FA3B4933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19" y="994148"/>
            <a:ext cx="10118762" cy="56908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8FE82-D7D4-4B74-A43B-2905C4E0DA45}"/>
              </a:ext>
            </a:extLst>
          </p:cNvPr>
          <p:cNvSpPr>
            <a:spLocks noChangeArrowheads="1"/>
          </p:cNvSpPr>
          <p:nvPr/>
        </p:nvSpPr>
        <p:spPr bwMode="auto">
          <a:xfrm>
            <a:off x="7241884" y="549452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209493760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3" name="Rectangle 2">
            <a:extLst>
              <a:ext uri="{FF2B5EF4-FFF2-40B4-BE49-F238E27FC236}">
                <a16:creationId xmlns:a16="http://schemas.microsoft.com/office/drawing/2014/main" id="{10515F08-4A42-4848-AA4A-1BEAED885E96}"/>
              </a:ext>
            </a:extLst>
          </p:cNvPr>
          <p:cNvSpPr>
            <a:spLocks noChangeArrowheads="1"/>
          </p:cNvSpPr>
          <p:nvPr/>
        </p:nvSpPr>
        <p:spPr bwMode="auto">
          <a:xfrm>
            <a:off x="4625771" y="564118"/>
            <a:ext cx="26356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Logout Successfully</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1745" name="Picture 242">
            <a:extLst>
              <a:ext uri="{FF2B5EF4-FFF2-40B4-BE49-F238E27FC236}">
                <a16:creationId xmlns:a16="http://schemas.microsoft.com/office/drawing/2014/main" id="{89C0E8EA-DB2D-417D-A570-29EE1BA10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9" y="1066800"/>
            <a:ext cx="10134600" cy="55663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882AD5-CF81-4DB5-B63A-5F3BAE5A1B61}"/>
              </a:ext>
            </a:extLst>
          </p:cNvPr>
          <p:cNvSpPr>
            <a:spLocks noChangeArrowheads="1"/>
          </p:cNvSpPr>
          <p:nvPr/>
        </p:nvSpPr>
        <p:spPr bwMode="auto">
          <a:xfrm>
            <a:off x="7984834" y="5749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3745229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EA545B-2806-410B-8277-7F929AF04A83}"/>
              </a:ext>
            </a:extLst>
          </p:cNvPr>
          <p:cNvSpPr>
            <a:spLocks noGrp="1"/>
          </p:cNvSpPr>
          <p:nvPr>
            <p:ph type="sldNum" sz="quarter" idx="12"/>
          </p:nvPr>
        </p:nvSpPr>
        <p:spPr/>
        <p:txBody>
          <a:bodyPr/>
          <a:lstStyle/>
          <a:p>
            <a:fld id="{3A98EE3D-8CD1-4C3F-BD1C-C98C9596463C}" type="slidenum">
              <a:rPr lang="en-US" smtClean="0"/>
              <a:t>4</a:t>
            </a:fld>
            <a:endParaRPr lang="en-US" dirty="0"/>
          </a:p>
        </p:txBody>
      </p:sp>
      <p:cxnSp>
        <p:nvCxnSpPr>
          <p:cNvPr id="5" name="AutoShape 11">
            <a:extLst>
              <a:ext uri="{FF2B5EF4-FFF2-40B4-BE49-F238E27FC236}">
                <a16:creationId xmlns:a16="http://schemas.microsoft.com/office/drawing/2014/main" id="{F8924E75-2E41-44D0-A253-92AEB74DCB1B}"/>
              </a:ext>
            </a:extLst>
          </p:cNvPr>
          <p:cNvCxnSpPr>
            <a:cxnSpLocks noChangeShapeType="1"/>
          </p:cNvCxnSpPr>
          <p:nvPr/>
        </p:nvCxnSpPr>
        <p:spPr bwMode="auto">
          <a:xfrm flipV="1">
            <a:off x="3873336" y="1027928"/>
            <a:ext cx="4666732" cy="233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 name="Rectangle 4">
            <a:extLst>
              <a:ext uri="{FF2B5EF4-FFF2-40B4-BE49-F238E27FC236}">
                <a16:creationId xmlns:a16="http://schemas.microsoft.com/office/drawing/2014/main" id="{2AD5C07D-7F42-48C8-8208-7F1E8204C2DB}"/>
              </a:ext>
            </a:extLst>
          </p:cNvPr>
          <p:cNvSpPr>
            <a:spLocks noChangeArrowheads="1"/>
          </p:cNvSpPr>
          <p:nvPr/>
        </p:nvSpPr>
        <p:spPr bwMode="auto">
          <a:xfrm>
            <a:off x="-293212" y="597041"/>
            <a:ext cx="129998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Shruti" panose="020B0502040204020203" pitchFamily="34" charset="0"/>
              </a:rPr>
              <a:t>COMPANY LETTER</a:t>
            </a:r>
            <a:endParaRPr kumimoji="0" lang="en-US" altLang="en-US" sz="1000" b="0" i="0" u="none" strike="noStrike" cap="none" normalizeH="0" baseline="0" dirty="0">
              <a:ln>
                <a:noFill/>
              </a:ln>
              <a:solidFill>
                <a:schemeClr val="tx1"/>
              </a:solidFill>
              <a:effectLs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51FB70C-7E8F-4A6E-8D59-F43CD4DA65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226163" y="1162050"/>
            <a:ext cx="3961077" cy="5461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96209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40</a:t>
            </a:fld>
            <a:endParaRPr lang="en-US" dirty="0"/>
          </a:p>
        </p:txBody>
      </p:sp>
      <p:sp>
        <p:nvSpPr>
          <p:cNvPr id="3" name="Rectangle 2">
            <a:extLst>
              <a:ext uri="{FF2B5EF4-FFF2-40B4-BE49-F238E27FC236}">
                <a16:creationId xmlns:a16="http://schemas.microsoft.com/office/drawing/2014/main" id="{B7540A12-5AE8-43BF-BA64-70A45BCC9A1E}"/>
              </a:ext>
            </a:extLst>
          </p:cNvPr>
          <p:cNvSpPr>
            <a:spLocks noChangeArrowheads="1"/>
          </p:cNvSpPr>
          <p:nvPr/>
        </p:nvSpPr>
        <p:spPr bwMode="auto">
          <a:xfrm>
            <a:off x="5088641" y="457200"/>
            <a:ext cx="219944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404 Error Page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2769" name="Picture 243">
            <a:extLst>
              <a:ext uri="{FF2B5EF4-FFF2-40B4-BE49-F238E27FC236}">
                <a16:creationId xmlns:a16="http://schemas.microsoft.com/office/drawing/2014/main" id="{F3E92B8C-B2AF-413A-81E3-657BC762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184" y="968435"/>
            <a:ext cx="10024900" cy="56380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141E1E-04CA-4256-8286-5B95CC52C44B}"/>
              </a:ext>
            </a:extLst>
          </p:cNvPr>
          <p:cNvSpPr>
            <a:spLocks noChangeArrowheads="1"/>
          </p:cNvSpPr>
          <p:nvPr/>
        </p:nvSpPr>
        <p:spPr bwMode="auto">
          <a:xfrm>
            <a:off x="6003634" y="39777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76017945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4" name="TextBox 3">
            <a:extLst>
              <a:ext uri="{FF2B5EF4-FFF2-40B4-BE49-F238E27FC236}">
                <a16:creationId xmlns:a16="http://schemas.microsoft.com/office/drawing/2014/main" id="{482C5400-6A43-42DE-B4BA-8FFBA11CF9C6}"/>
              </a:ext>
            </a:extLst>
          </p:cNvPr>
          <p:cNvSpPr txBox="1"/>
          <p:nvPr/>
        </p:nvSpPr>
        <p:spPr>
          <a:xfrm>
            <a:off x="2609850" y="456397"/>
            <a:ext cx="6096000" cy="954107"/>
          </a:xfrm>
          <a:prstGeom prst="rect">
            <a:avLst/>
          </a:prstGeom>
          <a:noFill/>
        </p:spPr>
        <p:txBody>
          <a:bodyPr wrap="square">
            <a:spAutoFit/>
          </a:bodyPr>
          <a:lstStyle/>
          <a:p>
            <a:pPr lvl="2" algn="ctr"/>
            <a:r>
              <a:rPr kumimoji="0" lang="en-US" altLang="en-US" sz="32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Guests</a:t>
            </a:r>
          </a:p>
          <a:p>
            <a:pPr lvl="2" algn="ctr"/>
            <a:r>
              <a:rPr kumimoji="0" lang="en-US" altLang="en-US" sz="2000" b="0" i="1" strike="noStrike" cap="none" normalizeH="0" baseline="0" dirty="0" bmk="_Hlk88411041">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r>
              <a:rPr kumimoji="0" lang="en-US" altLang="en-US" sz="2400" b="0" i="1" u="sng" strike="noStrike" cap="none" normalizeH="0" baseline="0" dirty="0" bmk="_Hlk88411041">
                <a:ln>
                  <a:noFill/>
                </a:ln>
                <a:solidFill>
                  <a:schemeClr val="accent1">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Gallery Page</a:t>
            </a:r>
            <a:endParaRPr kumimoji="0" lang="en-US" altLang="en-US" sz="2400" b="0" i="0" u="none" strike="noStrike" cap="none" normalizeH="0" baseline="0" dirty="0">
              <a:ln>
                <a:noFill/>
              </a:ln>
              <a:solidFill>
                <a:schemeClr val="accent1">
                  <a:lumMod val="75000"/>
                </a:schemeClr>
              </a:solidFill>
              <a:effectLst/>
            </a:endParaRPr>
          </a:p>
        </p:txBody>
      </p:sp>
      <p:pic>
        <p:nvPicPr>
          <p:cNvPr id="33793" name="Picture 244">
            <a:extLst>
              <a:ext uri="{FF2B5EF4-FFF2-40B4-BE49-F238E27FC236}">
                <a16:creationId xmlns:a16="http://schemas.microsoft.com/office/drawing/2014/main" id="{AB4D62D8-17EB-4A9E-B0A7-2F607E1A6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410504"/>
            <a:ext cx="10534650" cy="53247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92815C2-CC8E-4A3D-8D52-8A0FA284ADBC}"/>
              </a:ext>
            </a:extLst>
          </p:cNvPr>
          <p:cNvSpPr>
            <a:spLocks noChangeArrowheads="1"/>
          </p:cNvSpPr>
          <p:nvPr/>
        </p:nvSpPr>
        <p:spPr bwMode="auto">
          <a:xfrm>
            <a:off x="1143000" y="60437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4751907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42</a:t>
            </a:fld>
            <a:endParaRPr lang="en-US" dirty="0"/>
          </a:p>
        </p:txBody>
      </p:sp>
      <p:sp>
        <p:nvSpPr>
          <p:cNvPr id="3" name="Rectangle 2">
            <a:extLst>
              <a:ext uri="{FF2B5EF4-FFF2-40B4-BE49-F238E27FC236}">
                <a16:creationId xmlns:a16="http://schemas.microsoft.com/office/drawing/2014/main" id="{D1CA3D9E-9385-45DD-B69F-825DD21173ED}"/>
              </a:ext>
            </a:extLst>
          </p:cNvPr>
          <p:cNvSpPr>
            <a:spLocks noChangeArrowheads="1"/>
          </p:cNvSpPr>
          <p:nvPr/>
        </p:nvSpPr>
        <p:spPr bwMode="auto">
          <a:xfrm>
            <a:off x="5315292" y="526018"/>
            <a:ext cx="186621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Contact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4817" name="Picture 246">
            <a:extLst>
              <a:ext uri="{FF2B5EF4-FFF2-40B4-BE49-F238E27FC236}">
                <a16:creationId xmlns:a16="http://schemas.microsoft.com/office/drawing/2014/main" id="{CBFDA8B6-412B-484C-BB3D-85206C9D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056733"/>
            <a:ext cx="9867900" cy="55497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A82AF1-1108-4BC7-BFFD-E22702DA5ADE}"/>
              </a:ext>
            </a:extLst>
          </p:cNvPr>
          <p:cNvSpPr>
            <a:spLocks noChangeArrowheads="1"/>
          </p:cNvSpPr>
          <p:nvPr/>
        </p:nvSpPr>
        <p:spPr bwMode="auto">
          <a:xfrm>
            <a:off x="6156034" y="4644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96931835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43</a:t>
            </a:fld>
            <a:endParaRPr lang="en-US" dirty="0"/>
          </a:p>
        </p:txBody>
      </p:sp>
      <p:sp>
        <p:nvSpPr>
          <p:cNvPr id="8" name="TextBox 7">
            <a:extLst>
              <a:ext uri="{FF2B5EF4-FFF2-40B4-BE49-F238E27FC236}">
                <a16:creationId xmlns:a16="http://schemas.microsoft.com/office/drawing/2014/main" id="{AE8DE3F7-7136-4493-BCD1-C3C9B918027E}"/>
              </a:ext>
            </a:extLst>
          </p:cNvPr>
          <p:cNvSpPr txBox="1"/>
          <p:nvPr/>
        </p:nvSpPr>
        <p:spPr>
          <a:xfrm>
            <a:off x="2552700" y="488403"/>
            <a:ext cx="6096000" cy="738664"/>
          </a:xfrm>
          <a:prstGeom prst="rect">
            <a:avLst/>
          </a:prstGeom>
          <a:noFill/>
        </p:spPr>
        <p:txBody>
          <a:bodyPr wrap="square">
            <a:spAutoFit/>
          </a:bodyPr>
          <a:lstStyle/>
          <a:p>
            <a:pPr lvl="2" algn="ctr"/>
            <a:r>
              <a:rPr lang="en-US" altLang="en-US" sz="2400" i="1" u="sng" dirty="0">
                <a:solidFill>
                  <a:srgbClr val="C00000"/>
                </a:solidFill>
                <a:latin typeface="Times New Roman" panose="02020603050405020304" pitchFamily="18" charset="0"/>
                <a:ea typeface="Times New Roman" panose="02020603050405020304" pitchFamily="18" charset="0"/>
                <a:cs typeface="Shruti" panose="020B0502040204020203" pitchFamily="34" charset="0"/>
              </a:rPr>
              <a:t>Admin</a:t>
            </a:r>
            <a:endPar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endParaRPr>
          </a:p>
          <a:p>
            <a:pPr lvl="2" algn="ctr"/>
            <a:r>
              <a:rPr kumimoji="0" lang="en-US" altLang="en-US" sz="1600" b="0" i="1" strike="noStrike" cap="none" normalizeH="0" baseline="0" dirty="0" bmk="_Hlk88411041">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r>
              <a:rPr lang="en-US" altLang="en-US" i="1" u="sng" dirty="0" bmk="_Hlk88411041">
                <a:solidFill>
                  <a:schemeClr val="accent1">
                    <a:lumMod val="75000"/>
                  </a:schemeClr>
                </a:solidFill>
                <a:latin typeface="Times New Roman" panose="02020603050405020304" pitchFamily="18" charset="0"/>
                <a:ea typeface="Times New Roman" panose="02020603050405020304" pitchFamily="18" charset="0"/>
                <a:cs typeface="Shruti" panose="020B0502040204020203" pitchFamily="34" charset="0"/>
              </a:rPr>
              <a:t>Login </a:t>
            </a:r>
            <a:r>
              <a:rPr kumimoji="0" lang="en-US" altLang="en-US" sz="1800" b="0" i="1" u="sng" strike="noStrike" cap="none" normalizeH="0" baseline="0" dirty="0" bmk="_Hlk88411041">
                <a:ln>
                  <a:noFill/>
                </a:ln>
                <a:solidFill>
                  <a:schemeClr val="accent1">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Page</a:t>
            </a:r>
            <a:endParaRPr lang="en-IN" dirty="0"/>
          </a:p>
        </p:txBody>
      </p:sp>
      <p:pic>
        <p:nvPicPr>
          <p:cNvPr id="35841" name="Picture 247">
            <a:extLst>
              <a:ext uri="{FF2B5EF4-FFF2-40B4-BE49-F238E27FC236}">
                <a16:creationId xmlns:a16="http://schemas.microsoft.com/office/drawing/2014/main" id="{7792D3B7-FC42-4AAE-B2B8-DD6278DC3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213418"/>
            <a:ext cx="9563100" cy="53930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9A243AB9-4660-4703-AF22-9396BA07C29A}"/>
              </a:ext>
            </a:extLst>
          </p:cNvPr>
          <p:cNvSpPr>
            <a:spLocks noChangeArrowheads="1"/>
          </p:cNvSpPr>
          <p:nvPr/>
        </p:nvSpPr>
        <p:spPr bwMode="auto">
          <a:xfrm>
            <a:off x="1200150" y="59667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023270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44</a:t>
            </a:fld>
            <a:endParaRPr lang="en-US" dirty="0"/>
          </a:p>
        </p:txBody>
      </p:sp>
      <p:sp>
        <p:nvSpPr>
          <p:cNvPr id="3" name="Rectangle 2">
            <a:extLst>
              <a:ext uri="{FF2B5EF4-FFF2-40B4-BE49-F238E27FC236}">
                <a16:creationId xmlns:a16="http://schemas.microsoft.com/office/drawing/2014/main" id="{9A2E7642-362A-4D69-99AF-024BA2F79739}"/>
              </a:ext>
            </a:extLst>
          </p:cNvPr>
          <p:cNvSpPr>
            <a:spLocks noChangeArrowheads="1"/>
          </p:cNvSpPr>
          <p:nvPr/>
        </p:nvSpPr>
        <p:spPr bwMode="auto">
          <a:xfrm>
            <a:off x="1846342" y="521954"/>
            <a:ext cx="849931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Admin Error Page</a:t>
            </a:r>
            <a:endParaRPr kumimoji="0" lang="en-US" altLang="en-US" sz="1100" b="0" i="0" u="none" strike="noStrike" cap="none" normalizeH="0" baseline="0" dirty="0">
              <a:ln>
                <a:noFill/>
              </a:ln>
              <a:solidFill>
                <a:srgbClr val="C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6865" name="Picture 248">
            <a:extLst>
              <a:ext uri="{FF2B5EF4-FFF2-40B4-BE49-F238E27FC236}">
                <a16:creationId xmlns:a16="http://schemas.microsoft.com/office/drawing/2014/main" id="{0AE459C8-E5C5-498F-830D-1DA2CD440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317" y="1014761"/>
            <a:ext cx="9915363" cy="5591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919435F-CFB3-4896-A9E5-776BC653EAB5}"/>
              </a:ext>
            </a:extLst>
          </p:cNvPr>
          <p:cNvSpPr>
            <a:spLocks noChangeArrowheads="1"/>
          </p:cNvSpPr>
          <p:nvPr/>
        </p:nvSpPr>
        <p:spPr bwMode="auto">
          <a:xfrm>
            <a:off x="3005137" y="59667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240875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45</a:t>
            </a:fld>
            <a:endParaRPr lang="en-US" dirty="0"/>
          </a:p>
        </p:txBody>
      </p:sp>
      <p:sp>
        <p:nvSpPr>
          <p:cNvPr id="3" name="Rectangle 2">
            <a:extLst>
              <a:ext uri="{FF2B5EF4-FFF2-40B4-BE49-F238E27FC236}">
                <a16:creationId xmlns:a16="http://schemas.microsoft.com/office/drawing/2014/main" id="{0E7B992D-2A58-4657-B1C6-BD30BEC40505}"/>
              </a:ext>
            </a:extLst>
          </p:cNvPr>
          <p:cNvSpPr>
            <a:spLocks noChangeArrowheads="1"/>
          </p:cNvSpPr>
          <p:nvPr/>
        </p:nvSpPr>
        <p:spPr bwMode="auto">
          <a:xfrm>
            <a:off x="5079650" y="487918"/>
            <a:ext cx="233749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Login Successful </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7889" name="Picture 249">
            <a:extLst>
              <a:ext uri="{FF2B5EF4-FFF2-40B4-BE49-F238E27FC236}">
                <a16:creationId xmlns:a16="http://schemas.microsoft.com/office/drawing/2014/main" id="{47E668F7-680D-4AE5-9559-ACAD34B36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09229"/>
            <a:ext cx="10306050" cy="55820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18EF229-AC30-4196-B2A1-E2DE9E3AC349}"/>
              </a:ext>
            </a:extLst>
          </p:cNvPr>
          <p:cNvSpPr>
            <a:spLocks noChangeArrowheads="1"/>
          </p:cNvSpPr>
          <p:nvPr/>
        </p:nvSpPr>
        <p:spPr bwMode="auto">
          <a:xfrm>
            <a:off x="615603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1491447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46</a:t>
            </a:fld>
            <a:endParaRPr lang="en-US" dirty="0"/>
          </a:p>
        </p:txBody>
      </p:sp>
      <p:sp>
        <p:nvSpPr>
          <p:cNvPr id="3" name="Rectangle 2">
            <a:extLst>
              <a:ext uri="{FF2B5EF4-FFF2-40B4-BE49-F238E27FC236}">
                <a16:creationId xmlns:a16="http://schemas.microsoft.com/office/drawing/2014/main" id="{59D958EA-A622-4642-9A68-1FE564DB1971}"/>
              </a:ext>
            </a:extLst>
          </p:cNvPr>
          <p:cNvSpPr>
            <a:spLocks noChangeArrowheads="1"/>
          </p:cNvSpPr>
          <p:nvPr/>
        </p:nvSpPr>
        <p:spPr bwMode="auto">
          <a:xfrm>
            <a:off x="4961124" y="602218"/>
            <a:ext cx="25745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Group Page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8913" name="Picture 251">
            <a:extLst>
              <a:ext uri="{FF2B5EF4-FFF2-40B4-BE49-F238E27FC236}">
                <a16:creationId xmlns:a16="http://schemas.microsoft.com/office/drawing/2014/main" id="{1C9A1B85-9412-4A1B-9515-B305999CF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95243"/>
            <a:ext cx="9772650" cy="5511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1B4B7C-8E6F-48C3-9B02-D7BD50CD3E3B}"/>
              </a:ext>
            </a:extLst>
          </p:cNvPr>
          <p:cNvSpPr>
            <a:spLocks noChangeArrowheads="1"/>
          </p:cNvSpPr>
          <p:nvPr/>
        </p:nvSpPr>
        <p:spPr bwMode="auto">
          <a:xfrm>
            <a:off x="6156034" y="4730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9423939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3" name="Rectangle 2">
            <a:extLst>
              <a:ext uri="{FF2B5EF4-FFF2-40B4-BE49-F238E27FC236}">
                <a16:creationId xmlns:a16="http://schemas.microsoft.com/office/drawing/2014/main" id="{644A0077-B22C-406A-A636-4A927CA3672A}"/>
              </a:ext>
            </a:extLst>
          </p:cNvPr>
          <p:cNvSpPr>
            <a:spLocks noChangeArrowheads="1"/>
          </p:cNvSpPr>
          <p:nvPr/>
        </p:nvSpPr>
        <p:spPr bwMode="auto">
          <a:xfrm>
            <a:off x="4075651" y="526018"/>
            <a:ext cx="430739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Added Successfully Blood Group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39937" name="Picture 254">
            <a:extLst>
              <a:ext uri="{FF2B5EF4-FFF2-40B4-BE49-F238E27FC236}">
                <a16:creationId xmlns:a16="http://schemas.microsoft.com/office/drawing/2014/main" id="{A6F01AEC-C36E-4C54-87FC-D7CA468A4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845" y="1047750"/>
            <a:ext cx="10418310" cy="56598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35CFA5-475C-4C8C-B7BB-DD85060E53EF}"/>
              </a:ext>
            </a:extLst>
          </p:cNvPr>
          <p:cNvSpPr>
            <a:spLocks noChangeArrowheads="1"/>
          </p:cNvSpPr>
          <p:nvPr/>
        </p:nvSpPr>
        <p:spPr bwMode="auto">
          <a:xfrm>
            <a:off x="613698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134330350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48</a:t>
            </a:fld>
            <a:endParaRPr lang="en-US" dirty="0"/>
          </a:p>
        </p:txBody>
      </p:sp>
      <p:sp>
        <p:nvSpPr>
          <p:cNvPr id="3" name="Rectangle 2">
            <a:extLst>
              <a:ext uri="{FF2B5EF4-FFF2-40B4-BE49-F238E27FC236}">
                <a16:creationId xmlns:a16="http://schemas.microsoft.com/office/drawing/2014/main" id="{D90238A4-7EE5-4C02-A7C0-18468E4D391E}"/>
              </a:ext>
            </a:extLst>
          </p:cNvPr>
          <p:cNvSpPr>
            <a:spLocks noChangeArrowheads="1"/>
          </p:cNvSpPr>
          <p:nvPr/>
        </p:nvSpPr>
        <p:spPr bwMode="auto">
          <a:xfrm>
            <a:off x="4703662" y="545068"/>
            <a:ext cx="3165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View Blood Group Page</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61" name="Picture 255">
            <a:extLst>
              <a:ext uri="{FF2B5EF4-FFF2-40B4-BE49-F238E27FC236}">
                <a16:creationId xmlns:a16="http://schemas.microsoft.com/office/drawing/2014/main" id="{E87F98CD-056D-4B15-BCFC-47729A848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005" y="1084431"/>
            <a:ext cx="10115550" cy="5525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212A180-68CC-4EB4-9400-426F5EA0F1CA}"/>
              </a:ext>
            </a:extLst>
          </p:cNvPr>
          <p:cNvSpPr>
            <a:spLocks noChangeArrowheads="1"/>
          </p:cNvSpPr>
          <p:nvPr/>
        </p:nvSpPr>
        <p:spPr bwMode="auto">
          <a:xfrm>
            <a:off x="6194134" y="4673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610109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49</a:t>
            </a:fld>
            <a:endParaRPr lang="en-US" dirty="0"/>
          </a:p>
        </p:txBody>
      </p:sp>
      <p:sp>
        <p:nvSpPr>
          <p:cNvPr id="3" name="Rectangle 2">
            <a:extLst>
              <a:ext uri="{FF2B5EF4-FFF2-40B4-BE49-F238E27FC236}">
                <a16:creationId xmlns:a16="http://schemas.microsoft.com/office/drawing/2014/main" id="{3FA4CDC4-9DB9-428E-81F1-DDB988150992}"/>
              </a:ext>
            </a:extLst>
          </p:cNvPr>
          <p:cNvSpPr>
            <a:spLocks noChangeArrowheads="1"/>
          </p:cNvSpPr>
          <p:nvPr/>
        </p:nvSpPr>
        <p:spPr bwMode="auto">
          <a:xfrm>
            <a:off x="5704378" y="545068"/>
            <a:ext cx="15071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State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1985" name="Picture 32">
            <a:extLst>
              <a:ext uri="{FF2B5EF4-FFF2-40B4-BE49-F238E27FC236}">
                <a16:creationId xmlns:a16="http://schemas.microsoft.com/office/drawing/2014/main" id="{351D8673-ABAE-49A8-8700-221AAB166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09370"/>
            <a:ext cx="9601200" cy="54145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9B6786-0A68-4D01-8919-C46E0AE15ED0}"/>
              </a:ext>
            </a:extLst>
          </p:cNvPr>
          <p:cNvSpPr>
            <a:spLocks noChangeArrowheads="1"/>
          </p:cNvSpPr>
          <p:nvPr/>
        </p:nvSpPr>
        <p:spPr bwMode="auto">
          <a:xfrm>
            <a:off x="6365584" y="4673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3341396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EA545B-2806-410B-8277-7F929AF04A83}"/>
              </a:ext>
            </a:extLst>
          </p:cNvPr>
          <p:cNvSpPr>
            <a:spLocks noGrp="1"/>
          </p:cNvSpPr>
          <p:nvPr>
            <p:ph type="sldNum" sz="quarter" idx="12"/>
          </p:nvPr>
        </p:nvSpPr>
        <p:spPr/>
        <p:txBody>
          <a:bodyPr/>
          <a:lstStyle/>
          <a:p>
            <a:fld id="{3A98EE3D-8CD1-4C3F-BD1C-C98C9596463C}" type="slidenum">
              <a:rPr lang="en-US" smtClean="0"/>
              <a:t>5</a:t>
            </a:fld>
            <a:endParaRPr lang="en-US" dirty="0"/>
          </a:p>
        </p:txBody>
      </p:sp>
      <p:cxnSp>
        <p:nvCxnSpPr>
          <p:cNvPr id="5" name="AutoShape 11">
            <a:extLst>
              <a:ext uri="{FF2B5EF4-FFF2-40B4-BE49-F238E27FC236}">
                <a16:creationId xmlns:a16="http://schemas.microsoft.com/office/drawing/2014/main" id="{F8924E75-2E41-44D0-A253-92AEB74DCB1B}"/>
              </a:ext>
            </a:extLst>
          </p:cNvPr>
          <p:cNvCxnSpPr>
            <a:cxnSpLocks noChangeShapeType="1"/>
          </p:cNvCxnSpPr>
          <p:nvPr/>
        </p:nvCxnSpPr>
        <p:spPr bwMode="auto">
          <a:xfrm flipV="1">
            <a:off x="3873336" y="1027928"/>
            <a:ext cx="4666732" cy="233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 name="Rectangle 4">
            <a:extLst>
              <a:ext uri="{FF2B5EF4-FFF2-40B4-BE49-F238E27FC236}">
                <a16:creationId xmlns:a16="http://schemas.microsoft.com/office/drawing/2014/main" id="{2AD5C07D-7F42-48C8-8208-7F1E8204C2DB}"/>
              </a:ext>
            </a:extLst>
          </p:cNvPr>
          <p:cNvSpPr>
            <a:spLocks noChangeArrowheads="1"/>
          </p:cNvSpPr>
          <p:nvPr/>
        </p:nvSpPr>
        <p:spPr bwMode="auto">
          <a:xfrm>
            <a:off x="-293212" y="597041"/>
            <a:ext cx="129998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Shruti" panose="020B0502040204020203" pitchFamily="34" charset="0"/>
              </a:rPr>
              <a:t>COMPANY LETTER</a:t>
            </a:r>
            <a:endParaRPr kumimoji="0" lang="en-US" altLang="en-US" sz="1000" b="0" i="0" u="none" strike="noStrike" cap="none" normalizeH="0" baseline="0" dirty="0">
              <a:ln>
                <a:noFill/>
              </a:ln>
              <a:solidFill>
                <a:schemeClr val="tx1"/>
              </a:solidFill>
              <a:effectLs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3CB51BE-FDF7-434F-AFA9-495F7F67B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079442" y="1094628"/>
            <a:ext cx="4033115" cy="5761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132818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50</a:t>
            </a:fld>
            <a:endParaRPr lang="en-US" dirty="0"/>
          </a:p>
        </p:txBody>
      </p:sp>
      <p:sp>
        <p:nvSpPr>
          <p:cNvPr id="3" name="Rectangle 2">
            <a:extLst>
              <a:ext uri="{FF2B5EF4-FFF2-40B4-BE49-F238E27FC236}">
                <a16:creationId xmlns:a16="http://schemas.microsoft.com/office/drawing/2014/main" id="{7F9B16DF-6F1E-4BF2-AD81-E902606DBB26}"/>
              </a:ext>
            </a:extLst>
          </p:cNvPr>
          <p:cNvSpPr>
            <a:spLocks noChangeArrowheads="1"/>
          </p:cNvSpPr>
          <p:nvPr/>
        </p:nvSpPr>
        <p:spPr bwMode="auto">
          <a:xfrm>
            <a:off x="4628405" y="506968"/>
            <a:ext cx="323999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Added State Successfully</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3009" name="Picture 33">
            <a:extLst>
              <a:ext uri="{FF2B5EF4-FFF2-40B4-BE49-F238E27FC236}">
                <a16:creationId xmlns:a16="http://schemas.microsoft.com/office/drawing/2014/main" id="{688F6248-ECC6-4F6B-A9AD-C6429AF6A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041528"/>
            <a:ext cx="9867900" cy="55649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9B0625-1DF9-450C-A23E-CB8CC4C59311}"/>
              </a:ext>
            </a:extLst>
          </p:cNvPr>
          <p:cNvSpPr>
            <a:spLocks noChangeArrowheads="1"/>
          </p:cNvSpPr>
          <p:nvPr/>
        </p:nvSpPr>
        <p:spPr bwMode="auto">
          <a:xfrm>
            <a:off x="61560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4376810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51</a:t>
            </a:fld>
            <a:endParaRPr lang="en-US" dirty="0"/>
          </a:p>
        </p:txBody>
      </p:sp>
      <p:sp>
        <p:nvSpPr>
          <p:cNvPr id="3" name="Rectangle 2">
            <a:extLst>
              <a:ext uri="{FF2B5EF4-FFF2-40B4-BE49-F238E27FC236}">
                <a16:creationId xmlns:a16="http://schemas.microsoft.com/office/drawing/2014/main" id="{72D33B2D-D433-43BB-94D9-D36F74C61384}"/>
              </a:ext>
            </a:extLst>
          </p:cNvPr>
          <p:cNvSpPr>
            <a:spLocks noChangeArrowheads="1"/>
          </p:cNvSpPr>
          <p:nvPr/>
        </p:nvSpPr>
        <p:spPr bwMode="auto">
          <a:xfrm>
            <a:off x="5217944" y="526018"/>
            <a:ext cx="217521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View State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4033" name="Picture 45">
            <a:extLst>
              <a:ext uri="{FF2B5EF4-FFF2-40B4-BE49-F238E27FC236}">
                <a16:creationId xmlns:a16="http://schemas.microsoft.com/office/drawing/2014/main" id="{199FD6D3-0209-4BCC-86AD-6EEF96183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1095243"/>
            <a:ext cx="9772650" cy="5511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720742-6427-4E78-8009-9A1ED37A5FEF}"/>
              </a:ext>
            </a:extLst>
          </p:cNvPr>
          <p:cNvSpPr>
            <a:spLocks noChangeArrowheads="1"/>
          </p:cNvSpPr>
          <p:nvPr/>
        </p:nvSpPr>
        <p:spPr bwMode="auto">
          <a:xfrm>
            <a:off x="621318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Tree>
    <p:extLst>
      <p:ext uri="{BB962C8B-B14F-4D97-AF65-F5344CB8AC3E}">
        <p14:creationId xmlns:p14="http://schemas.microsoft.com/office/powerpoint/2010/main" val="335905896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52</a:t>
            </a:fld>
            <a:endParaRPr lang="en-US" dirty="0"/>
          </a:p>
        </p:txBody>
      </p:sp>
      <p:sp>
        <p:nvSpPr>
          <p:cNvPr id="3" name="Rectangle 2">
            <a:extLst>
              <a:ext uri="{FF2B5EF4-FFF2-40B4-BE49-F238E27FC236}">
                <a16:creationId xmlns:a16="http://schemas.microsoft.com/office/drawing/2014/main" id="{9257C016-13E5-47D3-B1BE-D655810F88CD}"/>
              </a:ext>
            </a:extLst>
          </p:cNvPr>
          <p:cNvSpPr>
            <a:spLocks noChangeArrowheads="1"/>
          </p:cNvSpPr>
          <p:nvPr/>
        </p:nvSpPr>
        <p:spPr bwMode="auto">
          <a:xfrm>
            <a:off x="5423380" y="493068"/>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 City </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5057" name="Picture 36">
            <a:extLst>
              <a:ext uri="{FF2B5EF4-FFF2-40B4-BE49-F238E27FC236}">
                <a16:creationId xmlns:a16="http://schemas.microsoft.com/office/drawing/2014/main" id="{2937A0F6-6A9C-48B4-949D-9102A497A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954733"/>
            <a:ext cx="10020300" cy="565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43311"/>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3" name="Rectangle 2">
            <a:extLst>
              <a:ext uri="{FF2B5EF4-FFF2-40B4-BE49-F238E27FC236}">
                <a16:creationId xmlns:a16="http://schemas.microsoft.com/office/drawing/2014/main" id="{AB6479A3-9153-4C27-BEED-2DC0AA5D1A9A}"/>
              </a:ext>
            </a:extLst>
          </p:cNvPr>
          <p:cNvSpPr>
            <a:spLocks noChangeArrowheads="1"/>
          </p:cNvSpPr>
          <p:nvPr/>
        </p:nvSpPr>
        <p:spPr bwMode="auto">
          <a:xfrm>
            <a:off x="4283645" y="487918"/>
            <a:ext cx="362471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Added City Successful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6081" name="Picture 46">
            <a:extLst>
              <a:ext uri="{FF2B5EF4-FFF2-40B4-BE49-F238E27FC236}">
                <a16:creationId xmlns:a16="http://schemas.microsoft.com/office/drawing/2014/main" id="{85561C4F-FACA-4365-98E0-3DFFB5E08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34" y="977069"/>
            <a:ext cx="9982200" cy="56294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9ED930-8900-41B9-88E1-DF94ED12FC93}"/>
              </a:ext>
            </a:extLst>
          </p:cNvPr>
          <p:cNvSpPr>
            <a:spLocks noChangeArrowheads="1"/>
          </p:cNvSpPr>
          <p:nvPr/>
        </p:nvSpPr>
        <p:spPr bwMode="auto">
          <a:xfrm>
            <a:off x="600363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24194167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54</a:t>
            </a:fld>
            <a:endParaRPr lang="en-US" dirty="0"/>
          </a:p>
        </p:txBody>
      </p:sp>
      <p:sp>
        <p:nvSpPr>
          <p:cNvPr id="3" name="Rectangle 2">
            <a:extLst>
              <a:ext uri="{FF2B5EF4-FFF2-40B4-BE49-F238E27FC236}">
                <a16:creationId xmlns:a16="http://schemas.microsoft.com/office/drawing/2014/main" id="{C652DB19-3E0B-41D6-B28B-6164C99D5756}"/>
              </a:ext>
            </a:extLst>
          </p:cNvPr>
          <p:cNvSpPr>
            <a:spLocks noChangeArrowheads="1"/>
          </p:cNvSpPr>
          <p:nvPr/>
        </p:nvSpPr>
        <p:spPr bwMode="auto">
          <a:xfrm>
            <a:off x="4825460" y="506968"/>
            <a:ext cx="254108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City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7105" name="Picture 47">
            <a:extLst>
              <a:ext uri="{FF2B5EF4-FFF2-40B4-BE49-F238E27FC236}">
                <a16:creationId xmlns:a16="http://schemas.microsoft.com/office/drawing/2014/main" id="{D5BF632C-E259-46EE-A037-797282861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84" y="1009650"/>
            <a:ext cx="10096500" cy="559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19C4BE-F784-4431-BC2D-8C3166B32EDB}"/>
              </a:ext>
            </a:extLst>
          </p:cNvPr>
          <p:cNvSpPr>
            <a:spLocks noChangeArrowheads="1"/>
          </p:cNvSpPr>
          <p:nvPr/>
        </p:nvSpPr>
        <p:spPr bwMode="auto">
          <a:xfrm>
            <a:off x="60036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40775494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AD3E8-208F-4193-B772-B8A37F164C9A}"/>
              </a:ext>
            </a:extLst>
          </p:cNvPr>
          <p:cNvSpPr>
            <a:spLocks noGrp="1"/>
          </p:cNvSpPr>
          <p:nvPr>
            <p:ph type="sldNum" sz="quarter" idx="12"/>
          </p:nvPr>
        </p:nvSpPr>
        <p:spPr/>
        <p:txBody>
          <a:bodyPr/>
          <a:lstStyle/>
          <a:p>
            <a:fld id="{3A98EE3D-8CD1-4C3F-BD1C-C98C9596463C}" type="slidenum">
              <a:rPr lang="en-US" smtClean="0"/>
              <a:t>55</a:t>
            </a:fld>
            <a:endParaRPr lang="en-US" dirty="0"/>
          </a:p>
        </p:txBody>
      </p:sp>
      <p:sp>
        <p:nvSpPr>
          <p:cNvPr id="3" name="Rectangle 2">
            <a:extLst>
              <a:ext uri="{FF2B5EF4-FFF2-40B4-BE49-F238E27FC236}">
                <a16:creationId xmlns:a16="http://schemas.microsoft.com/office/drawing/2014/main" id="{83733088-B57F-4794-B258-F59134E6DAA3}"/>
              </a:ext>
            </a:extLst>
          </p:cNvPr>
          <p:cNvSpPr>
            <a:spLocks noChangeArrowheads="1"/>
          </p:cNvSpPr>
          <p:nvPr/>
        </p:nvSpPr>
        <p:spPr bwMode="auto">
          <a:xfrm>
            <a:off x="5527600" y="487918"/>
            <a:ext cx="147969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Area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8129" name="Picture 48">
            <a:extLst>
              <a:ext uri="{FF2B5EF4-FFF2-40B4-BE49-F238E27FC236}">
                <a16:creationId xmlns:a16="http://schemas.microsoft.com/office/drawing/2014/main" id="{2DBB8CF7-DC36-4DC0-9DA5-098540A57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987812"/>
            <a:ext cx="9963150" cy="5618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77F10EC-C060-498D-BF80-29D6E21FF912}"/>
              </a:ext>
            </a:extLst>
          </p:cNvPr>
          <p:cNvSpPr>
            <a:spLocks noChangeArrowheads="1"/>
          </p:cNvSpPr>
          <p:nvPr/>
        </p:nvSpPr>
        <p:spPr bwMode="auto">
          <a:xfrm>
            <a:off x="617508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58010332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56</a:t>
            </a:fld>
            <a:endParaRPr lang="en-US" dirty="0"/>
          </a:p>
        </p:txBody>
      </p:sp>
      <p:sp>
        <p:nvSpPr>
          <p:cNvPr id="3" name="Rectangle 2">
            <a:extLst>
              <a:ext uri="{FF2B5EF4-FFF2-40B4-BE49-F238E27FC236}">
                <a16:creationId xmlns:a16="http://schemas.microsoft.com/office/drawing/2014/main" id="{9DACACEA-B21E-403B-AEB2-F2CEE9F9F668}"/>
              </a:ext>
            </a:extLst>
          </p:cNvPr>
          <p:cNvSpPr>
            <a:spLocks noChangeArrowheads="1"/>
          </p:cNvSpPr>
          <p:nvPr/>
        </p:nvSpPr>
        <p:spPr bwMode="auto">
          <a:xfrm>
            <a:off x="4358056" y="511119"/>
            <a:ext cx="366061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Added Area successful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49153" name="Picture 49">
            <a:extLst>
              <a:ext uri="{FF2B5EF4-FFF2-40B4-BE49-F238E27FC236}">
                <a16:creationId xmlns:a16="http://schemas.microsoft.com/office/drawing/2014/main" id="{8386BE72-C716-407C-85CE-AB9216B8D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34" y="1063014"/>
            <a:ext cx="9829800" cy="55434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A7705A-925A-455E-8023-0D1A4F2D646C}"/>
              </a:ext>
            </a:extLst>
          </p:cNvPr>
          <p:cNvSpPr>
            <a:spLocks noChangeArrowheads="1"/>
          </p:cNvSpPr>
          <p:nvPr/>
        </p:nvSpPr>
        <p:spPr bwMode="auto">
          <a:xfrm>
            <a:off x="6003634" y="4577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17591708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57</a:t>
            </a:fld>
            <a:endParaRPr lang="en-US" dirty="0"/>
          </a:p>
        </p:txBody>
      </p:sp>
      <p:sp>
        <p:nvSpPr>
          <p:cNvPr id="3" name="Rectangle 2">
            <a:extLst>
              <a:ext uri="{FF2B5EF4-FFF2-40B4-BE49-F238E27FC236}">
                <a16:creationId xmlns:a16="http://schemas.microsoft.com/office/drawing/2014/main" id="{C8FC2894-C027-4F73-BB8D-02B62F517346}"/>
              </a:ext>
            </a:extLst>
          </p:cNvPr>
          <p:cNvSpPr>
            <a:spLocks noChangeArrowheads="1"/>
          </p:cNvSpPr>
          <p:nvPr/>
        </p:nvSpPr>
        <p:spPr bwMode="auto">
          <a:xfrm>
            <a:off x="4981174" y="493068"/>
            <a:ext cx="2610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Area Page</a:t>
            </a:r>
            <a:endParaRPr kumimoji="0" lang="en-US" altLang="en-US" sz="1800" b="0" i="0" u="none" strike="noStrike" cap="none" normalizeH="0" baseline="0" dirty="0">
              <a:ln>
                <a:noFill/>
              </a:ln>
              <a:solidFill>
                <a:srgbClr val="C00000"/>
              </a:solidFill>
              <a:effectLst/>
            </a:endParaRPr>
          </a:p>
        </p:txBody>
      </p:sp>
      <p:pic>
        <p:nvPicPr>
          <p:cNvPr id="50177" name="Picture 50">
            <a:extLst>
              <a:ext uri="{FF2B5EF4-FFF2-40B4-BE49-F238E27FC236}">
                <a16:creationId xmlns:a16="http://schemas.microsoft.com/office/drawing/2014/main" id="{7F29EE45-7D13-4BC3-927D-39B0A2799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99" y="954733"/>
            <a:ext cx="10367800"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1807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58</a:t>
            </a:fld>
            <a:endParaRPr lang="en-US" dirty="0"/>
          </a:p>
        </p:txBody>
      </p:sp>
      <p:sp>
        <p:nvSpPr>
          <p:cNvPr id="3" name="Rectangle 2">
            <a:extLst>
              <a:ext uri="{FF2B5EF4-FFF2-40B4-BE49-F238E27FC236}">
                <a16:creationId xmlns:a16="http://schemas.microsoft.com/office/drawing/2014/main" id="{4E9A479B-1427-4856-8104-B4CBF6F84AC1}"/>
              </a:ext>
            </a:extLst>
          </p:cNvPr>
          <p:cNvSpPr>
            <a:spLocks noChangeArrowheads="1"/>
          </p:cNvSpPr>
          <p:nvPr/>
        </p:nvSpPr>
        <p:spPr bwMode="auto">
          <a:xfrm>
            <a:off x="5471384" y="487918"/>
            <a:ext cx="20874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Feedback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1201" name="Picture 53">
            <a:extLst>
              <a:ext uri="{FF2B5EF4-FFF2-40B4-BE49-F238E27FC236}">
                <a16:creationId xmlns:a16="http://schemas.microsoft.com/office/drawing/2014/main" id="{4C8FD9C9-9D00-4BD7-84AA-E54AE40C6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600" y="974475"/>
            <a:ext cx="9986800" cy="5632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C3AAAB-0D7D-4C2B-86B7-E86D2ACCF545}"/>
              </a:ext>
            </a:extLst>
          </p:cNvPr>
          <p:cNvSpPr>
            <a:spLocks noChangeArrowheads="1"/>
          </p:cNvSpPr>
          <p:nvPr/>
        </p:nvSpPr>
        <p:spPr bwMode="auto">
          <a:xfrm>
            <a:off x="642273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79179866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59</a:t>
            </a:fld>
            <a:endParaRPr lang="en-US" dirty="0"/>
          </a:p>
        </p:txBody>
      </p:sp>
      <p:sp>
        <p:nvSpPr>
          <p:cNvPr id="3" name="Rectangle 2">
            <a:extLst>
              <a:ext uri="{FF2B5EF4-FFF2-40B4-BE49-F238E27FC236}">
                <a16:creationId xmlns:a16="http://schemas.microsoft.com/office/drawing/2014/main" id="{F952BBEA-4B30-4498-A63C-79391EABB097}"/>
              </a:ext>
            </a:extLst>
          </p:cNvPr>
          <p:cNvSpPr>
            <a:spLocks noChangeArrowheads="1"/>
          </p:cNvSpPr>
          <p:nvPr/>
        </p:nvSpPr>
        <p:spPr bwMode="auto">
          <a:xfrm>
            <a:off x="5099860" y="506968"/>
            <a:ext cx="275428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Request Page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2225" name="Picture 55">
            <a:extLst>
              <a:ext uri="{FF2B5EF4-FFF2-40B4-BE49-F238E27FC236}">
                <a16:creationId xmlns:a16="http://schemas.microsoft.com/office/drawing/2014/main" id="{80E1C9A6-7BC0-4800-A971-73EA1D690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305" y="966326"/>
            <a:ext cx="10001250" cy="5640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40A412-59EB-45F0-87C2-D1CD37FD7275}"/>
              </a:ext>
            </a:extLst>
          </p:cNvPr>
          <p:cNvSpPr>
            <a:spLocks noChangeArrowheads="1"/>
          </p:cNvSpPr>
          <p:nvPr/>
        </p:nvSpPr>
        <p:spPr bwMode="auto">
          <a:xfrm>
            <a:off x="63846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40315667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F56536-2F32-4EDA-BF60-F3AB6C890CCF}"/>
              </a:ext>
            </a:extLst>
          </p:cNvPr>
          <p:cNvSpPr>
            <a:spLocks noGrp="1"/>
          </p:cNvSpPr>
          <p:nvPr>
            <p:ph type="sldNum" sz="quarter" idx="12"/>
          </p:nvPr>
        </p:nvSpPr>
        <p:spPr/>
        <p:txBody>
          <a:bodyPr/>
          <a:lstStyle/>
          <a:p>
            <a:fld id="{3A98EE3D-8CD1-4C3F-BD1C-C98C9596463C}" type="slidenum">
              <a:rPr lang="en-US" smtClean="0"/>
              <a:t>6</a:t>
            </a:fld>
            <a:endParaRPr lang="en-US" dirty="0"/>
          </a:p>
        </p:txBody>
      </p:sp>
      <p:cxnSp>
        <p:nvCxnSpPr>
          <p:cNvPr id="4" name="AutoShape 11">
            <a:extLst>
              <a:ext uri="{FF2B5EF4-FFF2-40B4-BE49-F238E27FC236}">
                <a16:creationId xmlns:a16="http://schemas.microsoft.com/office/drawing/2014/main" id="{0831E736-4704-4E77-B2FC-559AD2F2392E}"/>
              </a:ext>
            </a:extLst>
          </p:cNvPr>
          <p:cNvCxnSpPr>
            <a:cxnSpLocks noChangeShapeType="1"/>
          </p:cNvCxnSpPr>
          <p:nvPr/>
        </p:nvCxnSpPr>
        <p:spPr bwMode="auto">
          <a:xfrm flipV="1">
            <a:off x="3873336" y="1027928"/>
            <a:ext cx="4666732" cy="233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pic>
        <p:nvPicPr>
          <p:cNvPr id="5" name="Picture 4">
            <a:extLst>
              <a:ext uri="{FF2B5EF4-FFF2-40B4-BE49-F238E27FC236}">
                <a16:creationId xmlns:a16="http://schemas.microsoft.com/office/drawing/2014/main" id="{665B63DC-7694-49B7-A7D9-90259241ABA4}"/>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114252" y="1233461"/>
            <a:ext cx="4184900" cy="5546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3">
            <a:extLst>
              <a:ext uri="{FF2B5EF4-FFF2-40B4-BE49-F238E27FC236}">
                <a16:creationId xmlns:a16="http://schemas.microsoft.com/office/drawing/2014/main" id="{BAB51CCD-913F-4A9B-8FFD-052F5CF89A87}"/>
              </a:ext>
            </a:extLst>
          </p:cNvPr>
          <p:cNvSpPr>
            <a:spLocks noChangeArrowheads="1"/>
          </p:cNvSpPr>
          <p:nvPr/>
        </p:nvSpPr>
        <p:spPr bwMode="auto">
          <a:xfrm>
            <a:off x="1011593" y="699981"/>
            <a:ext cx="9358810" cy="32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B437C735-BD07-4FBA-B9ED-6241DD167327}"/>
              </a:ext>
            </a:extLst>
          </p:cNvPr>
          <p:cNvSpPr>
            <a:spLocks noChangeArrowheads="1"/>
          </p:cNvSpPr>
          <p:nvPr/>
        </p:nvSpPr>
        <p:spPr bwMode="auto">
          <a:xfrm>
            <a:off x="-293212" y="597041"/>
            <a:ext cx="129998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Shruti" panose="020B0502040204020203" pitchFamily="34" charset="0"/>
              </a:rPr>
              <a:t>COMPANY LETTER</a:t>
            </a:r>
            <a:endParaRPr kumimoji="0" lang="en-US" altLang="en-US" sz="1000" b="0" i="0" u="none" strike="noStrike" cap="none" normalizeH="0" baseline="0" dirty="0">
              <a:ln>
                <a:noFill/>
              </a:ln>
              <a:solidFill>
                <a:schemeClr val="tx1"/>
              </a:solidFill>
              <a:effectLst/>
              <a:ea typeface="Times New Roman" panose="02020603050405020304" pitchFamily="18"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7815853"/>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60</a:t>
            </a:fld>
            <a:endParaRPr lang="en-US" dirty="0"/>
          </a:p>
        </p:txBody>
      </p:sp>
      <p:sp>
        <p:nvSpPr>
          <p:cNvPr id="3" name="Rectangle 2">
            <a:extLst>
              <a:ext uri="{FF2B5EF4-FFF2-40B4-BE49-F238E27FC236}">
                <a16:creationId xmlns:a16="http://schemas.microsoft.com/office/drawing/2014/main" id="{F6824D7C-3A1B-426A-A81E-23C43AE16C32}"/>
              </a:ext>
            </a:extLst>
          </p:cNvPr>
          <p:cNvSpPr>
            <a:spLocks noChangeArrowheads="1"/>
          </p:cNvSpPr>
          <p:nvPr/>
        </p:nvSpPr>
        <p:spPr bwMode="auto">
          <a:xfrm>
            <a:off x="4345475" y="526018"/>
            <a:ext cx="38058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Change Request Status Page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3249" name="Picture 56">
            <a:extLst>
              <a:ext uri="{FF2B5EF4-FFF2-40B4-BE49-F238E27FC236}">
                <a16:creationId xmlns:a16="http://schemas.microsoft.com/office/drawing/2014/main" id="{723A025F-43F2-463A-9CCC-B57A023DC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76193"/>
            <a:ext cx="9772650" cy="5511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8AB453-3281-4968-9B27-B0BB2B0FBB5A}"/>
              </a:ext>
            </a:extLst>
          </p:cNvPr>
          <p:cNvSpPr>
            <a:spLocks noChangeArrowheads="1"/>
          </p:cNvSpPr>
          <p:nvPr/>
        </p:nvSpPr>
        <p:spPr bwMode="auto">
          <a:xfrm>
            <a:off x="61560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09301704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61</a:t>
            </a:fld>
            <a:endParaRPr lang="en-US" dirty="0"/>
          </a:p>
        </p:txBody>
      </p:sp>
      <p:sp>
        <p:nvSpPr>
          <p:cNvPr id="3" name="Rectangle 2">
            <a:extLst>
              <a:ext uri="{FF2B5EF4-FFF2-40B4-BE49-F238E27FC236}">
                <a16:creationId xmlns:a16="http://schemas.microsoft.com/office/drawing/2014/main" id="{8066F6A3-D325-42AD-93E5-20E4EEB58B6A}"/>
              </a:ext>
            </a:extLst>
          </p:cNvPr>
          <p:cNvSpPr>
            <a:spLocks noChangeArrowheads="1"/>
          </p:cNvSpPr>
          <p:nvPr/>
        </p:nvSpPr>
        <p:spPr bwMode="auto">
          <a:xfrm>
            <a:off x="4194978" y="506968"/>
            <a:ext cx="40687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Reply For Blood Request Page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4273" name="Picture 57">
            <a:extLst>
              <a:ext uri="{FF2B5EF4-FFF2-40B4-BE49-F238E27FC236}">
                <a16:creationId xmlns:a16="http://schemas.microsoft.com/office/drawing/2014/main" id="{DC1C3EB7-33CF-4719-9CD4-DC8C3E142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4" y="1052271"/>
            <a:ext cx="9848850" cy="5554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6CAB3B-C083-4580-91B6-FB99DD7E63B7}"/>
              </a:ext>
            </a:extLst>
          </p:cNvPr>
          <p:cNvSpPr>
            <a:spLocks noChangeArrowheads="1"/>
          </p:cNvSpPr>
          <p:nvPr/>
        </p:nvSpPr>
        <p:spPr bwMode="auto">
          <a:xfrm>
            <a:off x="613698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82215305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62</a:t>
            </a:fld>
            <a:endParaRPr lang="en-US" dirty="0"/>
          </a:p>
        </p:txBody>
      </p:sp>
      <p:sp>
        <p:nvSpPr>
          <p:cNvPr id="3" name="Rectangle 2">
            <a:extLst>
              <a:ext uri="{FF2B5EF4-FFF2-40B4-BE49-F238E27FC236}">
                <a16:creationId xmlns:a16="http://schemas.microsoft.com/office/drawing/2014/main" id="{F21630EE-E41F-47ED-B1C5-3E71C00A5007}"/>
              </a:ext>
            </a:extLst>
          </p:cNvPr>
          <p:cNvSpPr>
            <a:spLocks noChangeArrowheads="1"/>
          </p:cNvSpPr>
          <p:nvPr/>
        </p:nvSpPr>
        <p:spPr bwMode="auto">
          <a:xfrm>
            <a:off x="3946212" y="545068"/>
            <a:ext cx="42995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Delete Past Blood Requests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5297" name="Picture 58">
            <a:extLst>
              <a:ext uri="{FF2B5EF4-FFF2-40B4-BE49-F238E27FC236}">
                <a16:creationId xmlns:a16="http://schemas.microsoft.com/office/drawing/2014/main" id="{832577F5-B139-49D5-A8C5-A08CE16C9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20" y="1073757"/>
            <a:ext cx="9810750" cy="55327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AD3503-F603-46F2-A905-ACCFFF6C144B}"/>
              </a:ext>
            </a:extLst>
          </p:cNvPr>
          <p:cNvSpPr>
            <a:spLocks noChangeArrowheads="1"/>
          </p:cNvSpPr>
          <p:nvPr/>
        </p:nvSpPr>
        <p:spPr bwMode="auto">
          <a:xfrm>
            <a:off x="5965195" y="4626918"/>
            <a:ext cx="2616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29025" algn="l"/>
              </a:tabLst>
            </a:pPr>
            <a:r>
              <a:rPr kumimoji="0" lang="en-US" altLang="en-US" sz="2400" b="0" i="1" u="sng" strike="noStrike" cap="none" normalizeH="0" baseline="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kumimoji="0" lang="en-US" altLang="en-US" sz="1800" b="0" i="0" u="none" strike="noStrike" cap="none" normalizeH="0" baseline="0">
              <a:ln>
                <a:noFill/>
              </a:ln>
              <a:solidFill>
                <a:srgbClr val="C00000"/>
              </a:solidFill>
              <a:effectLst/>
            </a:endParaRPr>
          </a:p>
        </p:txBody>
      </p:sp>
    </p:spTree>
    <p:extLst>
      <p:ext uri="{BB962C8B-B14F-4D97-AF65-F5344CB8AC3E}">
        <p14:creationId xmlns:p14="http://schemas.microsoft.com/office/powerpoint/2010/main" val="157833252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63</a:t>
            </a:fld>
            <a:endParaRPr lang="en-US" dirty="0"/>
          </a:p>
        </p:txBody>
      </p:sp>
      <p:sp>
        <p:nvSpPr>
          <p:cNvPr id="3" name="Rectangle 2">
            <a:extLst>
              <a:ext uri="{FF2B5EF4-FFF2-40B4-BE49-F238E27FC236}">
                <a16:creationId xmlns:a16="http://schemas.microsoft.com/office/drawing/2014/main" id="{30E0EC5E-1318-41A8-A6EC-E807CDF82B98}"/>
              </a:ext>
            </a:extLst>
          </p:cNvPr>
          <p:cNvSpPr>
            <a:spLocks noChangeArrowheads="1"/>
          </p:cNvSpPr>
          <p:nvPr/>
        </p:nvSpPr>
        <p:spPr bwMode="auto">
          <a:xfrm>
            <a:off x="3864875" y="487918"/>
            <a:ext cx="503374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 Delete Blood Requests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6321" name="Picture 59">
            <a:extLst>
              <a:ext uri="{FF2B5EF4-FFF2-40B4-BE49-F238E27FC236}">
                <a16:creationId xmlns:a16="http://schemas.microsoft.com/office/drawing/2014/main" id="{21DCB9AD-CF79-4C06-ABD1-442026393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05" y="1066800"/>
            <a:ext cx="10039350" cy="5539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A85AF00-148B-49DA-93C4-347C5F5C13E1}"/>
              </a:ext>
            </a:extLst>
          </p:cNvPr>
          <p:cNvSpPr>
            <a:spLocks noChangeArrowheads="1"/>
          </p:cNvSpPr>
          <p:nvPr/>
        </p:nvSpPr>
        <p:spPr bwMode="auto">
          <a:xfrm>
            <a:off x="628938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400607382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64</a:t>
            </a:fld>
            <a:endParaRPr lang="en-US" dirty="0"/>
          </a:p>
        </p:txBody>
      </p:sp>
      <p:sp>
        <p:nvSpPr>
          <p:cNvPr id="3" name="Rectangle 2">
            <a:extLst>
              <a:ext uri="{FF2B5EF4-FFF2-40B4-BE49-F238E27FC236}">
                <a16:creationId xmlns:a16="http://schemas.microsoft.com/office/drawing/2014/main" id="{24A52030-3A73-4139-81BD-F7151B09BA31}"/>
              </a:ext>
            </a:extLst>
          </p:cNvPr>
          <p:cNvSpPr>
            <a:spLocks noChangeArrowheads="1"/>
          </p:cNvSpPr>
          <p:nvPr/>
        </p:nvSpPr>
        <p:spPr bwMode="auto">
          <a:xfrm>
            <a:off x="4990927" y="449818"/>
            <a:ext cx="26292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Donors Page</a:t>
            </a:r>
            <a:endParaRPr kumimoji="0" lang="en-US" altLang="en-US" sz="1100" b="0" i="0" u="none" strike="noStrike" cap="none" normalizeH="0" baseline="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C00000"/>
              </a:solidFill>
              <a:effectLst/>
              <a:latin typeface="Arial" panose="020B0604020202020204" pitchFamily="34" charset="0"/>
            </a:endParaRPr>
          </a:p>
        </p:txBody>
      </p:sp>
      <p:pic>
        <p:nvPicPr>
          <p:cNvPr id="57345" name="Picture 60">
            <a:extLst>
              <a:ext uri="{FF2B5EF4-FFF2-40B4-BE49-F238E27FC236}">
                <a16:creationId xmlns:a16="http://schemas.microsoft.com/office/drawing/2014/main" id="{6D414A5C-FF38-4A81-9DAA-EB1780DE7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055" y="912610"/>
            <a:ext cx="10096500" cy="5693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57DFA81-BC0B-4CAD-B4EE-3B507BA1C578}"/>
              </a:ext>
            </a:extLst>
          </p:cNvPr>
          <p:cNvSpPr>
            <a:spLocks noChangeArrowheads="1"/>
          </p:cNvSpPr>
          <p:nvPr/>
        </p:nvSpPr>
        <p:spPr bwMode="auto">
          <a:xfrm>
            <a:off x="6213184" y="4577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84302385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65</a:t>
            </a:fld>
            <a:endParaRPr lang="en-US" dirty="0"/>
          </a:p>
        </p:txBody>
      </p:sp>
      <p:sp>
        <p:nvSpPr>
          <p:cNvPr id="3" name="Rectangle 2">
            <a:extLst>
              <a:ext uri="{FF2B5EF4-FFF2-40B4-BE49-F238E27FC236}">
                <a16:creationId xmlns:a16="http://schemas.microsoft.com/office/drawing/2014/main" id="{48CAA799-9019-48C7-ACB5-E902ABB5085E}"/>
              </a:ext>
            </a:extLst>
          </p:cNvPr>
          <p:cNvSpPr>
            <a:spLocks noChangeArrowheads="1"/>
          </p:cNvSpPr>
          <p:nvPr/>
        </p:nvSpPr>
        <p:spPr bwMode="auto">
          <a:xfrm>
            <a:off x="4780318" y="531168"/>
            <a:ext cx="30123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 Blood Camp Page</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8369" name="Picture 61">
            <a:extLst>
              <a:ext uri="{FF2B5EF4-FFF2-40B4-BE49-F238E27FC236}">
                <a16:creationId xmlns:a16="http://schemas.microsoft.com/office/drawing/2014/main" id="{AFD0BC9A-E4AD-4623-ADD2-31F667E07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05" y="992833"/>
            <a:ext cx="10039350" cy="561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3086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66</a:t>
            </a:fld>
            <a:endParaRPr lang="en-US" dirty="0"/>
          </a:p>
        </p:txBody>
      </p:sp>
      <p:sp>
        <p:nvSpPr>
          <p:cNvPr id="3" name="Rectangle 2">
            <a:extLst>
              <a:ext uri="{FF2B5EF4-FFF2-40B4-BE49-F238E27FC236}">
                <a16:creationId xmlns:a16="http://schemas.microsoft.com/office/drawing/2014/main" id="{49802A24-2E62-4428-9356-BDEAD54D0F92}"/>
              </a:ext>
            </a:extLst>
          </p:cNvPr>
          <p:cNvSpPr>
            <a:spLocks noChangeArrowheads="1"/>
          </p:cNvSpPr>
          <p:nvPr/>
        </p:nvSpPr>
        <p:spPr bwMode="auto">
          <a:xfrm>
            <a:off x="4142336" y="526018"/>
            <a:ext cx="436452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 Add Blood Camp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59393" name="Picture 62">
            <a:extLst>
              <a:ext uri="{FF2B5EF4-FFF2-40B4-BE49-F238E27FC236}">
                <a16:creationId xmlns:a16="http://schemas.microsoft.com/office/drawing/2014/main" id="{F74E3B37-EAEE-40B2-A983-3625F6D80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998555"/>
            <a:ext cx="9944100" cy="56079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33F20E-E88C-4AD6-8682-EA6F281A3F2C}"/>
              </a:ext>
            </a:extLst>
          </p:cNvPr>
          <p:cNvSpPr>
            <a:spLocks noChangeArrowheads="1"/>
          </p:cNvSpPr>
          <p:nvPr/>
        </p:nvSpPr>
        <p:spPr bwMode="auto">
          <a:xfrm>
            <a:off x="62322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897865072"/>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67</a:t>
            </a:fld>
            <a:endParaRPr lang="en-US" dirty="0"/>
          </a:p>
        </p:txBody>
      </p:sp>
      <p:sp>
        <p:nvSpPr>
          <p:cNvPr id="3" name="Rectangle 2">
            <a:extLst>
              <a:ext uri="{FF2B5EF4-FFF2-40B4-BE49-F238E27FC236}">
                <a16:creationId xmlns:a16="http://schemas.microsoft.com/office/drawing/2014/main" id="{7878A452-6B39-43F6-B3EF-7D82A2350128}"/>
              </a:ext>
            </a:extLst>
          </p:cNvPr>
          <p:cNvSpPr>
            <a:spLocks noChangeArrowheads="1"/>
          </p:cNvSpPr>
          <p:nvPr/>
        </p:nvSpPr>
        <p:spPr bwMode="auto">
          <a:xfrm>
            <a:off x="4834877" y="526018"/>
            <a:ext cx="30556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 Blood Camp List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0417" name="Picture 192">
            <a:extLst>
              <a:ext uri="{FF2B5EF4-FFF2-40B4-BE49-F238E27FC236}">
                <a16:creationId xmlns:a16="http://schemas.microsoft.com/office/drawing/2014/main" id="{855F3436-5C54-4D3E-9688-82AB82055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116730"/>
            <a:ext cx="9734550" cy="5489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537387-46D6-4434-9DF6-43B107BAB176}"/>
              </a:ext>
            </a:extLst>
          </p:cNvPr>
          <p:cNvSpPr>
            <a:spLocks noChangeArrowheads="1"/>
          </p:cNvSpPr>
          <p:nvPr/>
        </p:nvSpPr>
        <p:spPr bwMode="auto">
          <a:xfrm>
            <a:off x="62703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4242107256"/>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68</a:t>
            </a:fld>
            <a:endParaRPr lang="en-US" dirty="0"/>
          </a:p>
        </p:txBody>
      </p:sp>
      <p:sp>
        <p:nvSpPr>
          <p:cNvPr id="3" name="Rectangle 2">
            <a:extLst>
              <a:ext uri="{FF2B5EF4-FFF2-40B4-BE49-F238E27FC236}">
                <a16:creationId xmlns:a16="http://schemas.microsoft.com/office/drawing/2014/main" id="{76D8E053-5ADF-4A0A-B2A2-37657DE87BCE}"/>
              </a:ext>
            </a:extLst>
          </p:cNvPr>
          <p:cNvSpPr>
            <a:spLocks noChangeArrowheads="1"/>
          </p:cNvSpPr>
          <p:nvPr/>
        </p:nvSpPr>
        <p:spPr bwMode="auto">
          <a:xfrm>
            <a:off x="5122188" y="506968"/>
            <a:ext cx="24048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 Gallery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1441" name="Picture 193">
            <a:extLst>
              <a:ext uri="{FF2B5EF4-FFF2-40B4-BE49-F238E27FC236}">
                <a16:creationId xmlns:a16="http://schemas.microsoft.com/office/drawing/2014/main" id="{60DB80B0-F537-4A84-B762-80647539E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987812"/>
            <a:ext cx="9963150" cy="5618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95895F-1AD1-462C-9B49-A0356442E999}"/>
              </a:ext>
            </a:extLst>
          </p:cNvPr>
          <p:cNvSpPr>
            <a:spLocks noChangeArrowheads="1"/>
          </p:cNvSpPr>
          <p:nvPr/>
        </p:nvSpPr>
        <p:spPr bwMode="auto">
          <a:xfrm>
            <a:off x="62322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78158666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69</a:t>
            </a:fld>
            <a:endParaRPr lang="en-US" dirty="0"/>
          </a:p>
        </p:txBody>
      </p:sp>
      <p:sp>
        <p:nvSpPr>
          <p:cNvPr id="3" name="Rectangle 2">
            <a:extLst>
              <a:ext uri="{FF2B5EF4-FFF2-40B4-BE49-F238E27FC236}">
                <a16:creationId xmlns:a16="http://schemas.microsoft.com/office/drawing/2014/main" id="{D010C508-6A1E-4920-9DE0-9E568C3B0BDE}"/>
              </a:ext>
            </a:extLst>
          </p:cNvPr>
          <p:cNvSpPr>
            <a:spLocks noChangeArrowheads="1"/>
          </p:cNvSpPr>
          <p:nvPr/>
        </p:nvSpPr>
        <p:spPr bwMode="auto">
          <a:xfrm>
            <a:off x="4171376" y="545068"/>
            <a:ext cx="426834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Successfully Added Gallery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2465" name="Picture 194">
            <a:extLst>
              <a:ext uri="{FF2B5EF4-FFF2-40B4-BE49-F238E27FC236}">
                <a16:creationId xmlns:a16="http://schemas.microsoft.com/office/drawing/2014/main" id="{426AB5B3-6A03-4693-B06C-BDFC30920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25" y="1054039"/>
            <a:ext cx="10196350" cy="55524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B74DDD-26E3-4576-B2F4-608AF7DF6254}"/>
              </a:ext>
            </a:extLst>
          </p:cNvPr>
          <p:cNvSpPr>
            <a:spLocks noChangeArrowheads="1"/>
          </p:cNvSpPr>
          <p:nvPr/>
        </p:nvSpPr>
        <p:spPr bwMode="auto">
          <a:xfrm>
            <a:off x="6213184" y="4673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01193399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A0A7E6A-833B-46BD-8E86-F030A9081441}"/>
              </a:ext>
            </a:extLst>
          </p:cNvPr>
          <p:cNvGraphicFramePr>
            <a:graphicFrameLocks noGrp="1"/>
          </p:cNvGraphicFramePr>
          <p:nvPr>
            <p:extLst>
              <p:ext uri="{D42A27DB-BD31-4B8C-83A1-F6EECF244321}">
                <p14:modId xmlns:p14="http://schemas.microsoft.com/office/powerpoint/2010/main" val="2665712535"/>
              </p:ext>
            </p:extLst>
          </p:nvPr>
        </p:nvGraphicFramePr>
        <p:xfrm>
          <a:off x="4503420" y="707013"/>
          <a:ext cx="7246621" cy="5369710"/>
        </p:xfrm>
        <a:graphic>
          <a:graphicData uri="http://schemas.openxmlformats.org/drawingml/2006/table">
            <a:tbl>
              <a:tblPr firstRow="1" bandRow="1">
                <a:tableStyleId>{5C22544A-7EE6-4342-B048-85BDC9FD1C3A}</a:tableStyleId>
              </a:tblPr>
              <a:tblGrid>
                <a:gridCol w="982823">
                  <a:extLst>
                    <a:ext uri="{9D8B030D-6E8A-4147-A177-3AD203B41FA5}">
                      <a16:colId xmlns:a16="http://schemas.microsoft.com/office/drawing/2014/main" val="2474335577"/>
                    </a:ext>
                  </a:extLst>
                </a:gridCol>
                <a:gridCol w="5028682">
                  <a:extLst>
                    <a:ext uri="{9D8B030D-6E8A-4147-A177-3AD203B41FA5}">
                      <a16:colId xmlns:a16="http://schemas.microsoft.com/office/drawing/2014/main" val="2151217046"/>
                    </a:ext>
                  </a:extLst>
                </a:gridCol>
                <a:gridCol w="1235116">
                  <a:extLst>
                    <a:ext uri="{9D8B030D-6E8A-4147-A177-3AD203B41FA5}">
                      <a16:colId xmlns:a16="http://schemas.microsoft.com/office/drawing/2014/main" val="2331230859"/>
                    </a:ext>
                  </a:extLst>
                </a:gridCol>
              </a:tblGrid>
              <a:tr h="511354">
                <a:tc gridSpan="3">
                  <a:txBody>
                    <a:bodyPr/>
                    <a:lstStyle/>
                    <a:p>
                      <a:r>
                        <a:rPr lang="en-GB" dirty="0">
                          <a:solidFill>
                            <a:srgbClr val="262626"/>
                          </a:solidFill>
                          <a:effectLst>
                            <a:outerShdw blurRad="38100" dist="38100" dir="2700000" algn="tl">
                              <a:srgbClr val="000000">
                                <a:alpha val="43137"/>
                              </a:srgbClr>
                            </a:outerShdw>
                          </a:effectLst>
                          <a:latin typeface="+mj-lt"/>
                        </a:rPr>
                        <a:t>No.                                       </a:t>
                      </a:r>
                      <a:r>
                        <a:rPr lang="en-GB" sz="2800" dirty="0">
                          <a:solidFill>
                            <a:srgbClr val="262626"/>
                          </a:solidFill>
                          <a:effectLst>
                            <a:outerShdw blurRad="38100" dist="38100" dir="2700000" algn="tl">
                              <a:srgbClr val="000000">
                                <a:alpha val="43137"/>
                              </a:srgbClr>
                            </a:outerShdw>
                          </a:effectLst>
                          <a:latin typeface="+mj-lt"/>
                        </a:rPr>
                        <a:t>TITLE                               P</a:t>
                      </a:r>
                      <a:r>
                        <a:rPr lang="en-GB" sz="1600" dirty="0">
                          <a:solidFill>
                            <a:srgbClr val="262626"/>
                          </a:solidFill>
                          <a:effectLst>
                            <a:outerShdw blurRad="38100" dist="38100" dir="2700000" algn="tl">
                              <a:srgbClr val="000000">
                                <a:alpha val="43137"/>
                              </a:srgbClr>
                            </a:outerShdw>
                          </a:effectLst>
                          <a:latin typeface="+mj-lt"/>
                        </a:rPr>
                        <a:t>age</a:t>
                      </a:r>
                      <a:endParaRPr lang="en-IN" sz="1600" dirty="0">
                        <a:solidFill>
                          <a:srgbClr val="262626"/>
                        </a:solidFill>
                        <a:effectLst>
                          <a:outerShdw blurRad="38100" dist="38100" dir="2700000" algn="tl">
                            <a:srgbClr val="000000">
                              <a:alpha val="43137"/>
                            </a:srgbClr>
                          </a:outerShdw>
                        </a:effectLst>
                        <a:latin typeface="+mj-lt"/>
                      </a:endParaRPr>
                    </a:p>
                  </a:txBody>
                  <a:tcPr>
                    <a:solidFill>
                      <a:srgbClr val="71B9E4"/>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545887024"/>
                  </a:ext>
                </a:extLst>
              </a:tr>
              <a:tr h="448579">
                <a:tc>
                  <a:txBody>
                    <a:bodyPr/>
                    <a:lstStyle/>
                    <a:p>
                      <a:r>
                        <a:rPr lang="en-GB" dirty="0">
                          <a:solidFill>
                            <a:schemeClr val="tx1">
                              <a:lumMod val="85000"/>
                              <a:lumOff val="15000"/>
                            </a:schemeClr>
                          </a:solidFill>
                          <a:latin typeface="+mj-lt"/>
                        </a:rPr>
                        <a:t>1.</a:t>
                      </a:r>
                      <a:endParaRPr lang="en-IN" dirty="0">
                        <a:solidFill>
                          <a:schemeClr val="tx1">
                            <a:lumMod val="85000"/>
                            <a:lumOff val="15000"/>
                          </a:schemeClr>
                        </a:solidFill>
                        <a:latin typeface="+mj-lt"/>
                      </a:endParaRPr>
                    </a:p>
                  </a:txBody>
                  <a:tcPr>
                    <a:solidFill>
                      <a:schemeClr val="bg1">
                        <a:lumMod val="85000"/>
                      </a:schemeClr>
                    </a:solidFill>
                  </a:tcPr>
                </a:tc>
                <a:tc>
                  <a:txBody>
                    <a:bodyPr/>
                    <a:lstStyle/>
                    <a:p>
                      <a:r>
                        <a:rPr lang="en-GB" dirty="0">
                          <a:latin typeface="+mj-lt"/>
                        </a:rPr>
                        <a:t>Introduction </a:t>
                      </a:r>
                      <a:endParaRPr lang="en-IN" dirty="0">
                        <a:latin typeface="+mj-lt"/>
                      </a:endParaRPr>
                    </a:p>
                  </a:txBody>
                  <a:tcPr>
                    <a:solidFill>
                      <a:schemeClr val="bg1">
                        <a:lumMod val="85000"/>
                      </a:schemeClr>
                    </a:solidFill>
                  </a:tcPr>
                </a:tc>
                <a:tc>
                  <a:txBody>
                    <a:bodyPr/>
                    <a:lstStyle/>
                    <a:p>
                      <a:r>
                        <a:rPr lang="en-IN" dirty="0">
                          <a:solidFill>
                            <a:schemeClr val="tx1">
                              <a:lumMod val="50000"/>
                              <a:lumOff val="50000"/>
                            </a:schemeClr>
                          </a:solidFill>
                          <a:latin typeface="+mj-lt"/>
                        </a:rPr>
                        <a:t>__</a:t>
                      </a:r>
                    </a:p>
                  </a:txBody>
                  <a:tcPr>
                    <a:solidFill>
                      <a:schemeClr val="bg1">
                        <a:lumMod val="85000"/>
                      </a:schemeClr>
                    </a:solidFill>
                  </a:tcPr>
                </a:tc>
                <a:extLst>
                  <a:ext uri="{0D108BD9-81ED-4DB2-BD59-A6C34878D82A}">
                    <a16:rowId xmlns:a16="http://schemas.microsoft.com/office/drawing/2014/main" val="405159107"/>
                  </a:ext>
                </a:extLst>
              </a:tr>
              <a:tr h="448579">
                <a:tc>
                  <a:txBody>
                    <a:bodyPr/>
                    <a:lstStyle/>
                    <a:p>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dirty="0">
                          <a:solidFill>
                            <a:schemeClr val="tx1">
                              <a:lumMod val="50000"/>
                              <a:lumOff val="50000"/>
                            </a:schemeClr>
                          </a:solidFill>
                          <a:latin typeface="+mj-lt"/>
                        </a:rPr>
                        <a:t>   </a:t>
                      </a:r>
                      <a:r>
                        <a:rPr lang="en-GB" dirty="0"/>
                        <a:t>1.1 Group Details </a:t>
                      </a:r>
                      <a:endParaRPr lang="en-IN" b="0" dirty="0">
                        <a:solidFill>
                          <a:schemeClr val="tx1">
                            <a:lumMod val="85000"/>
                            <a:lumOff val="15000"/>
                          </a:schemeClr>
                        </a:solidFill>
                        <a:effectLst/>
                        <a:latin typeface="+mn-lt"/>
                      </a:endParaRP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2651095104"/>
                  </a:ext>
                </a:extLst>
              </a:tr>
              <a:tr h="448579">
                <a:tc>
                  <a:txBody>
                    <a:bodyPr/>
                    <a:lstStyle/>
                    <a:p>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b="0" dirty="0">
                          <a:solidFill>
                            <a:schemeClr val="tx1">
                              <a:lumMod val="85000"/>
                              <a:lumOff val="15000"/>
                            </a:schemeClr>
                          </a:solidFill>
                          <a:effectLst/>
                          <a:latin typeface="+mn-lt"/>
                        </a:rPr>
                        <a:t>   1.2 Introduction</a:t>
                      </a:r>
                      <a:endParaRPr lang="en-IN" b="0" dirty="0">
                        <a:solidFill>
                          <a:schemeClr val="tx1">
                            <a:lumMod val="85000"/>
                            <a:lumOff val="15000"/>
                          </a:schemeClr>
                        </a:solidFill>
                        <a:effectLst/>
                        <a:latin typeface="+mn-lt"/>
                      </a:endParaRPr>
                    </a:p>
                  </a:txBody>
                  <a:tcPr>
                    <a:solidFill>
                      <a:schemeClr val="bg1">
                        <a:lumMod val="85000"/>
                      </a:schemeClr>
                    </a:solidFill>
                  </a:tcPr>
                </a:tc>
                <a:tc>
                  <a:txBody>
                    <a:bodyPr/>
                    <a:lstStyle/>
                    <a:p>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3727215310"/>
                  </a:ext>
                </a:extLst>
              </a:tr>
              <a:tr h="448579">
                <a:tc>
                  <a:txBody>
                    <a:bodyPr/>
                    <a:lstStyle/>
                    <a:p>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b="0" dirty="0">
                          <a:solidFill>
                            <a:schemeClr val="tx1">
                              <a:lumMod val="85000"/>
                              <a:lumOff val="15000"/>
                            </a:schemeClr>
                          </a:solidFill>
                          <a:effectLst/>
                          <a:latin typeface="+mn-lt"/>
                        </a:rPr>
                        <a:t>   1.3 </a:t>
                      </a:r>
                      <a:r>
                        <a:rPr lang="en-IN" dirty="0"/>
                        <a:t>Need for New System</a:t>
                      </a:r>
                      <a:endParaRPr lang="en-IN" b="0" dirty="0">
                        <a:solidFill>
                          <a:schemeClr val="tx1">
                            <a:lumMod val="85000"/>
                            <a:lumOff val="15000"/>
                          </a:schemeClr>
                        </a:solidFill>
                        <a:effectLst/>
                        <a:latin typeface="+mn-lt"/>
                      </a:endParaRPr>
                    </a:p>
                  </a:txBody>
                  <a:tcPr>
                    <a:solidFill>
                      <a:schemeClr val="bg1">
                        <a:lumMod val="85000"/>
                      </a:schemeClr>
                    </a:solidFill>
                  </a:tcPr>
                </a:tc>
                <a:tc>
                  <a:txBody>
                    <a:bodyPr/>
                    <a:lstStyle/>
                    <a:p>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3587180788"/>
                  </a:ext>
                </a:extLst>
              </a:tr>
              <a:tr h="448579">
                <a:tc>
                  <a:txBody>
                    <a:bodyPr/>
                    <a:lstStyle/>
                    <a:p>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b="0" dirty="0">
                          <a:solidFill>
                            <a:schemeClr val="tx1">
                              <a:lumMod val="85000"/>
                              <a:lumOff val="15000"/>
                            </a:schemeClr>
                          </a:solidFill>
                          <a:effectLst/>
                          <a:latin typeface="+mn-lt"/>
                        </a:rPr>
                        <a:t>    1.4 </a:t>
                      </a:r>
                      <a:r>
                        <a:rPr lang="en-IN" dirty="0"/>
                        <a:t>Tools and Technology </a:t>
                      </a:r>
                      <a:endParaRPr lang="en-IN" b="0" dirty="0">
                        <a:solidFill>
                          <a:schemeClr val="tx1">
                            <a:lumMod val="85000"/>
                            <a:lumOff val="15000"/>
                          </a:schemeClr>
                        </a:solidFill>
                        <a:effectLst/>
                        <a:latin typeface="+mn-lt"/>
                      </a:endParaRPr>
                    </a:p>
                  </a:txBody>
                  <a:tcPr>
                    <a:solidFill>
                      <a:schemeClr val="bg1">
                        <a:lumMod val="85000"/>
                      </a:schemeClr>
                    </a:solidFill>
                  </a:tcPr>
                </a:tc>
                <a:tc>
                  <a:txBody>
                    <a:bodyPr/>
                    <a:lstStyle/>
                    <a:p>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2914049456"/>
                  </a:ext>
                </a:extLst>
              </a:tr>
              <a:tr h="448579">
                <a:tc>
                  <a:txBody>
                    <a:bodyPr/>
                    <a:lstStyle/>
                    <a:p>
                      <a:r>
                        <a:rPr lang="en-GB" dirty="0">
                          <a:solidFill>
                            <a:schemeClr val="tx1">
                              <a:lumMod val="85000"/>
                              <a:lumOff val="15000"/>
                            </a:schemeClr>
                          </a:solidFill>
                          <a:latin typeface="+mj-lt"/>
                        </a:rPr>
                        <a:t>2.</a:t>
                      </a:r>
                      <a:endParaRPr lang="en-IN" dirty="0">
                        <a:solidFill>
                          <a:schemeClr val="tx1">
                            <a:lumMod val="85000"/>
                            <a:lumOff val="15000"/>
                          </a:schemeClr>
                        </a:solidFill>
                        <a:latin typeface="+mj-lt"/>
                      </a:endParaRPr>
                    </a:p>
                  </a:txBody>
                  <a:tcPr>
                    <a:solidFill>
                      <a:schemeClr val="bg1">
                        <a:lumMod val="85000"/>
                      </a:schemeClr>
                    </a:solidFill>
                  </a:tcPr>
                </a:tc>
                <a:tc>
                  <a:txBody>
                    <a:bodyPr/>
                    <a:lstStyle/>
                    <a:p>
                      <a:r>
                        <a:rPr lang="en-IN" dirty="0">
                          <a:solidFill>
                            <a:schemeClr val="tx1">
                              <a:lumMod val="85000"/>
                              <a:lumOff val="15000"/>
                            </a:schemeClr>
                          </a:solidFill>
                          <a:latin typeface="+mj-lt"/>
                        </a:rPr>
                        <a:t> LAYOUT</a:t>
                      </a:r>
                      <a:endParaRPr lang="en-GB" dirty="0">
                        <a:solidFill>
                          <a:schemeClr val="tx1">
                            <a:lumMod val="85000"/>
                            <a:lumOff val="15000"/>
                          </a:schemeClr>
                        </a:solidFill>
                        <a:latin typeface="+mj-lt"/>
                      </a:endParaRPr>
                    </a:p>
                  </a:txBody>
                  <a:tcPr>
                    <a:solidFill>
                      <a:schemeClr val="bg1">
                        <a:lumMod val="85000"/>
                      </a:schemeClr>
                    </a:solidFill>
                  </a:tcPr>
                </a:tc>
                <a:tc>
                  <a:txBody>
                    <a:bodyPr/>
                    <a:lstStyle/>
                    <a:p>
                      <a:r>
                        <a:rPr lang="en-IN" dirty="0">
                          <a:solidFill>
                            <a:schemeClr val="tx1">
                              <a:lumMod val="50000"/>
                              <a:lumOff val="50000"/>
                            </a:schemeClr>
                          </a:solidFill>
                          <a:latin typeface="+mj-lt"/>
                        </a:rPr>
                        <a:t>__</a:t>
                      </a:r>
                    </a:p>
                  </a:txBody>
                  <a:tcPr>
                    <a:solidFill>
                      <a:schemeClr val="bg1">
                        <a:lumMod val="85000"/>
                      </a:schemeClr>
                    </a:solidFill>
                  </a:tcPr>
                </a:tc>
                <a:extLst>
                  <a:ext uri="{0D108BD9-81ED-4DB2-BD59-A6C34878D82A}">
                    <a16:rowId xmlns:a16="http://schemas.microsoft.com/office/drawing/2014/main" val="848609287"/>
                  </a:ext>
                </a:extLst>
              </a:tr>
              <a:tr h="448579">
                <a:tc>
                  <a:txBody>
                    <a:bodyPr/>
                    <a:lstStyle/>
                    <a:p>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dirty="0">
                          <a:solidFill>
                            <a:schemeClr val="tx1">
                              <a:lumMod val="50000"/>
                              <a:lumOff val="50000"/>
                            </a:schemeClr>
                          </a:solidFill>
                          <a:latin typeface="+mj-lt"/>
                        </a:rPr>
                        <a:t>    </a:t>
                      </a:r>
                      <a:r>
                        <a:rPr lang="en-GB" sz="1800" dirty="0"/>
                        <a:t>2.1 </a:t>
                      </a:r>
                      <a:r>
                        <a:rPr lang="en-IN" dirty="0"/>
                        <a:t>Screen Layout</a:t>
                      </a:r>
                      <a:endParaRPr lang="en-IN" sz="1800" dirty="0">
                        <a:solidFill>
                          <a:schemeClr val="tx1">
                            <a:lumMod val="85000"/>
                            <a:lumOff val="15000"/>
                          </a:schemeClr>
                        </a:solidFill>
                        <a:latin typeface="+mn-lt"/>
                      </a:endParaRP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1983613339"/>
                  </a:ext>
                </a:extLst>
              </a:tr>
              <a:tr h="448579">
                <a:tc>
                  <a:txBody>
                    <a:bodyPr/>
                    <a:lstStyle/>
                    <a:p>
                      <a:endParaRPr lang="en-IN" dirty="0">
                        <a:solidFill>
                          <a:schemeClr val="tx1">
                            <a:lumMod val="85000"/>
                            <a:lumOff val="15000"/>
                          </a:schemeClr>
                        </a:solidFill>
                        <a:latin typeface="+mj-lt"/>
                      </a:endParaRPr>
                    </a:p>
                  </a:txBody>
                  <a:tcPr>
                    <a:solidFill>
                      <a:schemeClr val="bg1">
                        <a:lumMod val="85000"/>
                      </a:schemeClr>
                    </a:solidFill>
                  </a:tcPr>
                </a:tc>
                <a:tc>
                  <a:txBody>
                    <a:bodyPr/>
                    <a:lstStyle/>
                    <a:p>
                      <a:r>
                        <a:rPr lang="en-GB" dirty="0">
                          <a:solidFill>
                            <a:schemeClr val="tx1">
                              <a:lumMod val="85000"/>
                              <a:lumOff val="15000"/>
                            </a:schemeClr>
                          </a:solidFill>
                          <a:latin typeface="+mj-lt"/>
                        </a:rPr>
                        <a:t>    </a:t>
                      </a:r>
                      <a:r>
                        <a:rPr lang="en-GB" dirty="0"/>
                        <a:t>2.2 </a:t>
                      </a:r>
                      <a:r>
                        <a:rPr lang="en-IN" dirty="0"/>
                        <a:t>Report Layout</a:t>
                      </a:r>
                      <a:endParaRPr lang="en-GB" dirty="0">
                        <a:solidFill>
                          <a:schemeClr val="tx1">
                            <a:lumMod val="85000"/>
                            <a:lumOff val="15000"/>
                          </a:schemeClr>
                        </a:solidFill>
                        <a:latin typeface="+mj-lt"/>
                      </a:endParaRP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1215509446"/>
                  </a:ext>
                </a:extLst>
              </a:tr>
              <a:tr h="144641">
                <a:tc>
                  <a:txBody>
                    <a:bodyPr/>
                    <a:lstStyle/>
                    <a:p>
                      <a:r>
                        <a:rPr lang="en-GB" dirty="0">
                          <a:solidFill>
                            <a:schemeClr val="tx1">
                              <a:lumMod val="85000"/>
                              <a:lumOff val="15000"/>
                            </a:schemeClr>
                          </a:solidFill>
                          <a:latin typeface="+mj-lt"/>
                        </a:rPr>
                        <a:t>3.</a:t>
                      </a:r>
                      <a:endParaRPr lang="en-IN" dirty="0">
                        <a:solidFill>
                          <a:schemeClr val="tx1">
                            <a:lumMod val="85000"/>
                            <a:lumOff val="15000"/>
                          </a:schemeClr>
                        </a:solidFill>
                        <a:latin typeface="+mj-lt"/>
                      </a:endParaRPr>
                    </a:p>
                  </a:txBody>
                  <a:tcPr>
                    <a:solidFill>
                      <a:schemeClr val="bg1">
                        <a:lumMod val="85000"/>
                      </a:schemeClr>
                    </a:solidFill>
                  </a:tcPr>
                </a:tc>
                <a:tc>
                  <a:txBody>
                    <a:bodyPr/>
                    <a:lstStyle/>
                    <a:p>
                      <a:r>
                        <a:rPr lang="en-GB" dirty="0">
                          <a:latin typeface="+mj-lt"/>
                        </a:rPr>
                        <a:t> FUTURE ENHANCEMENT</a:t>
                      </a: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1850089199"/>
                  </a:ext>
                </a:extLst>
              </a:tr>
              <a:tr h="448579">
                <a:tc>
                  <a:txBody>
                    <a:bodyPr/>
                    <a:lstStyle/>
                    <a:p>
                      <a:r>
                        <a:rPr lang="en-GB" dirty="0">
                          <a:solidFill>
                            <a:schemeClr val="tx1">
                              <a:lumMod val="85000"/>
                              <a:lumOff val="15000"/>
                            </a:schemeClr>
                          </a:solidFill>
                          <a:latin typeface="+mj-lt"/>
                        </a:rPr>
                        <a:t>4.</a:t>
                      </a:r>
                      <a:endParaRPr lang="en-IN" dirty="0">
                        <a:solidFill>
                          <a:schemeClr val="tx1">
                            <a:lumMod val="85000"/>
                            <a:lumOff val="15000"/>
                          </a:schemeClr>
                        </a:solidFill>
                        <a:latin typeface="+mj-lt"/>
                      </a:endParaRPr>
                    </a:p>
                  </a:txBody>
                  <a:tcPr>
                    <a:solidFill>
                      <a:schemeClr val="bg1">
                        <a:lumMod val="85000"/>
                      </a:schemeClr>
                    </a:solidFill>
                  </a:tcPr>
                </a:tc>
                <a:tc>
                  <a:txBody>
                    <a:bodyPr/>
                    <a:lstStyle/>
                    <a:p>
                      <a:r>
                        <a:rPr lang="en-IN" dirty="0">
                          <a:latin typeface="+mj-lt"/>
                        </a:rPr>
                        <a:t> CONCLUSION</a:t>
                      </a: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37091653"/>
                  </a:ext>
                </a:extLst>
              </a:tr>
              <a:tr h="448579">
                <a:tc>
                  <a:txBody>
                    <a:bodyPr/>
                    <a:lstStyle/>
                    <a:p>
                      <a:r>
                        <a:rPr lang="en-GB" dirty="0">
                          <a:solidFill>
                            <a:schemeClr val="tx1">
                              <a:lumMod val="75000"/>
                              <a:lumOff val="25000"/>
                            </a:schemeClr>
                          </a:solidFill>
                          <a:latin typeface="+mj-lt"/>
                        </a:rPr>
                        <a:t>5.</a:t>
                      </a:r>
                      <a:endParaRPr lang="en-IN" dirty="0">
                        <a:solidFill>
                          <a:schemeClr val="tx1">
                            <a:lumMod val="75000"/>
                            <a:lumOff val="25000"/>
                          </a:schemeClr>
                        </a:solidFill>
                        <a:latin typeface="+mj-lt"/>
                      </a:endParaRPr>
                    </a:p>
                  </a:txBody>
                  <a:tcPr>
                    <a:solidFill>
                      <a:schemeClr val="bg1">
                        <a:lumMod val="85000"/>
                      </a:schemeClr>
                    </a:solidFill>
                  </a:tcPr>
                </a:tc>
                <a:tc>
                  <a:txBody>
                    <a:bodyPr/>
                    <a:lstStyle/>
                    <a:p>
                      <a:r>
                        <a:rPr lang="en-IN" dirty="0">
                          <a:solidFill>
                            <a:schemeClr val="tx1">
                              <a:lumMod val="50000"/>
                              <a:lumOff val="50000"/>
                            </a:schemeClr>
                          </a:solidFill>
                          <a:latin typeface="+mj-lt"/>
                        </a:rPr>
                        <a:t> </a:t>
                      </a:r>
                      <a:r>
                        <a:rPr lang="en-IN" dirty="0">
                          <a:latin typeface="+mj-lt"/>
                        </a:rPr>
                        <a:t>BIBLIOGRAPHY</a:t>
                      </a:r>
                      <a:endParaRPr lang="en-IN" dirty="0">
                        <a:solidFill>
                          <a:schemeClr val="tx1">
                            <a:lumMod val="50000"/>
                            <a:lumOff val="50000"/>
                          </a:schemeClr>
                        </a:solidFill>
                        <a:latin typeface="+mj-lt"/>
                      </a:endParaRPr>
                    </a:p>
                  </a:txBody>
                  <a:tcPr>
                    <a:solidFill>
                      <a:schemeClr val="bg1">
                        <a:lumMod val="85000"/>
                      </a:schemeClr>
                    </a:solidFill>
                  </a:tcPr>
                </a:tc>
                <a:tc>
                  <a:txBody>
                    <a:bodyPr/>
                    <a:lstStyle/>
                    <a:p>
                      <a:r>
                        <a:rPr lang="en-GB" dirty="0">
                          <a:solidFill>
                            <a:schemeClr val="tx1">
                              <a:lumMod val="50000"/>
                              <a:lumOff val="50000"/>
                            </a:schemeClr>
                          </a:solidFill>
                          <a:latin typeface="+mj-lt"/>
                        </a:rPr>
                        <a:t>__</a:t>
                      </a:r>
                      <a:endParaRPr lang="en-IN" dirty="0">
                        <a:solidFill>
                          <a:schemeClr val="tx1">
                            <a:lumMod val="50000"/>
                            <a:lumOff val="50000"/>
                          </a:schemeClr>
                        </a:solidFill>
                        <a:latin typeface="+mj-lt"/>
                      </a:endParaRPr>
                    </a:p>
                  </a:txBody>
                  <a:tcPr>
                    <a:solidFill>
                      <a:schemeClr val="bg1">
                        <a:lumMod val="85000"/>
                      </a:schemeClr>
                    </a:solidFill>
                  </a:tcPr>
                </a:tc>
                <a:extLst>
                  <a:ext uri="{0D108BD9-81ED-4DB2-BD59-A6C34878D82A}">
                    <a16:rowId xmlns:a16="http://schemas.microsoft.com/office/drawing/2014/main" val="3778457778"/>
                  </a:ext>
                </a:extLst>
              </a:tr>
            </a:tbl>
          </a:graphicData>
        </a:graphic>
      </p:graphicFrame>
      <p:sp>
        <p:nvSpPr>
          <p:cNvPr id="7" name="Rectangle 6">
            <a:extLst>
              <a:ext uri="{FF2B5EF4-FFF2-40B4-BE49-F238E27FC236}">
                <a16:creationId xmlns:a16="http://schemas.microsoft.com/office/drawing/2014/main" id="{F4342A07-E5CA-4329-AB6E-775CFB9761AA}"/>
              </a:ext>
            </a:extLst>
          </p:cNvPr>
          <p:cNvSpPr/>
          <p:nvPr/>
        </p:nvSpPr>
        <p:spPr>
          <a:xfrm>
            <a:off x="441959" y="643573"/>
            <a:ext cx="3679468" cy="596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0B0F2C81-920E-4A70-B87B-BB721A0094F6}"/>
              </a:ext>
            </a:extLst>
          </p:cNvPr>
          <p:cNvSpPr txBox="1"/>
          <p:nvPr/>
        </p:nvSpPr>
        <p:spPr>
          <a:xfrm>
            <a:off x="689114" y="2186609"/>
            <a:ext cx="3326296" cy="1754326"/>
          </a:xfrm>
          <a:prstGeom prst="rect">
            <a:avLst/>
          </a:prstGeom>
          <a:noFill/>
        </p:spPr>
        <p:txBody>
          <a:bodyPr wrap="square" rtlCol="0">
            <a:spAutoFit/>
          </a:bodyPr>
          <a:lstStyle/>
          <a:p>
            <a:r>
              <a:rPr lang="en-GB" sz="5400" dirty="0">
                <a:solidFill>
                  <a:schemeClr val="bg1"/>
                </a:solidFill>
              </a:rPr>
              <a:t>  </a:t>
            </a:r>
          </a:p>
          <a:p>
            <a:r>
              <a:rPr lang="en-GB" sz="5400" dirty="0">
                <a:solidFill>
                  <a:schemeClr val="bg1"/>
                </a:solidFill>
              </a:rPr>
              <a:t>   </a:t>
            </a:r>
            <a:r>
              <a:rPr lang="en-GB" sz="5400" dirty="0">
                <a:solidFill>
                  <a:srgbClr val="465359"/>
                </a:solidFill>
              </a:rPr>
              <a:t>INDEX</a:t>
            </a:r>
            <a:endParaRPr lang="en-IN" sz="5400" dirty="0">
              <a:solidFill>
                <a:srgbClr val="465359"/>
              </a:solidFill>
            </a:endParaRPr>
          </a:p>
        </p:txBody>
      </p:sp>
      <p:sp>
        <p:nvSpPr>
          <p:cNvPr id="2" name="Slide Number Placeholder 1">
            <a:extLst>
              <a:ext uri="{FF2B5EF4-FFF2-40B4-BE49-F238E27FC236}">
                <a16:creationId xmlns:a16="http://schemas.microsoft.com/office/drawing/2014/main" id="{7904B703-B40F-442C-888D-0EF3FB62CBA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64979171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70</a:t>
            </a:fld>
            <a:endParaRPr lang="en-US" dirty="0"/>
          </a:p>
        </p:txBody>
      </p:sp>
      <p:sp>
        <p:nvSpPr>
          <p:cNvPr id="3" name="Rectangle 2">
            <a:extLst>
              <a:ext uri="{FF2B5EF4-FFF2-40B4-BE49-F238E27FC236}">
                <a16:creationId xmlns:a16="http://schemas.microsoft.com/office/drawing/2014/main" id="{79145F1B-AAE8-4F81-B1BA-75252A1095C4}"/>
              </a:ext>
            </a:extLst>
          </p:cNvPr>
          <p:cNvSpPr>
            <a:spLocks noChangeArrowheads="1"/>
          </p:cNvSpPr>
          <p:nvPr/>
        </p:nvSpPr>
        <p:spPr bwMode="auto">
          <a:xfrm>
            <a:off x="4782909" y="564118"/>
            <a:ext cx="296908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Gallery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3489" name="Picture 195">
            <a:extLst>
              <a:ext uri="{FF2B5EF4-FFF2-40B4-BE49-F238E27FC236}">
                <a16:creationId xmlns:a16="http://schemas.microsoft.com/office/drawing/2014/main" id="{F8683BC5-A7DB-48F0-81EE-ABEFA002B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20474"/>
            <a:ext cx="10048439" cy="54860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EBD794-B68A-4777-A156-E5C24DF43E0D}"/>
              </a:ext>
            </a:extLst>
          </p:cNvPr>
          <p:cNvSpPr>
            <a:spLocks noChangeArrowheads="1"/>
          </p:cNvSpPr>
          <p:nvPr/>
        </p:nvSpPr>
        <p:spPr bwMode="auto">
          <a:xfrm>
            <a:off x="6175084" y="4692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89612868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71</a:t>
            </a:fld>
            <a:endParaRPr lang="en-US" dirty="0"/>
          </a:p>
        </p:txBody>
      </p:sp>
      <p:sp>
        <p:nvSpPr>
          <p:cNvPr id="3" name="Rectangle 2">
            <a:extLst>
              <a:ext uri="{FF2B5EF4-FFF2-40B4-BE49-F238E27FC236}">
                <a16:creationId xmlns:a16="http://schemas.microsoft.com/office/drawing/2014/main" id="{A23221D2-1337-49AF-AA8E-69BC0E3C203C}"/>
              </a:ext>
            </a:extLst>
          </p:cNvPr>
          <p:cNvSpPr>
            <a:spLocks noChangeArrowheads="1"/>
          </p:cNvSpPr>
          <p:nvPr/>
        </p:nvSpPr>
        <p:spPr bwMode="auto">
          <a:xfrm>
            <a:off x="4609713" y="487918"/>
            <a:ext cx="36583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Adding Notification Details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4513" name="Picture 198">
            <a:extLst>
              <a:ext uri="{FF2B5EF4-FFF2-40B4-BE49-F238E27FC236}">
                <a16:creationId xmlns:a16="http://schemas.microsoft.com/office/drawing/2014/main" id="{56ADDCE9-192F-4DFD-BDE9-46B0B4883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944839"/>
            <a:ext cx="10039350" cy="5479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E261D0-112E-4D0A-AD44-42F5C61C5232}"/>
              </a:ext>
            </a:extLst>
          </p:cNvPr>
          <p:cNvSpPr>
            <a:spLocks noChangeArrowheads="1"/>
          </p:cNvSpPr>
          <p:nvPr/>
        </p:nvSpPr>
        <p:spPr bwMode="auto">
          <a:xfrm>
            <a:off x="634653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4729155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72</a:t>
            </a:fld>
            <a:endParaRPr lang="en-US" dirty="0"/>
          </a:p>
        </p:txBody>
      </p:sp>
      <p:sp>
        <p:nvSpPr>
          <p:cNvPr id="3" name="Rectangle 2">
            <a:extLst>
              <a:ext uri="{FF2B5EF4-FFF2-40B4-BE49-F238E27FC236}">
                <a16:creationId xmlns:a16="http://schemas.microsoft.com/office/drawing/2014/main" id="{BE232D8F-15D3-4F95-BBF1-6B78EF97F967}"/>
              </a:ext>
            </a:extLst>
          </p:cNvPr>
          <p:cNvSpPr>
            <a:spLocks noChangeArrowheads="1"/>
          </p:cNvSpPr>
          <p:nvPr/>
        </p:nvSpPr>
        <p:spPr bwMode="auto">
          <a:xfrm>
            <a:off x="4422002" y="506968"/>
            <a:ext cx="36527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 Add Notification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5537" name="Picture 199">
            <a:extLst>
              <a:ext uri="{FF2B5EF4-FFF2-40B4-BE49-F238E27FC236}">
                <a16:creationId xmlns:a16="http://schemas.microsoft.com/office/drawing/2014/main" id="{D8BDCF8D-EBAD-40D2-A2F8-686C6D6D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009370"/>
            <a:ext cx="9848850" cy="54145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13B22E-580A-4EEE-A510-E59B2A1A075A}"/>
              </a:ext>
            </a:extLst>
          </p:cNvPr>
          <p:cNvSpPr>
            <a:spLocks noChangeArrowheads="1"/>
          </p:cNvSpPr>
          <p:nvPr/>
        </p:nvSpPr>
        <p:spPr bwMode="auto">
          <a:xfrm>
            <a:off x="61560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761798304"/>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73</a:t>
            </a:fld>
            <a:endParaRPr lang="en-US" dirty="0"/>
          </a:p>
        </p:txBody>
      </p:sp>
      <p:sp>
        <p:nvSpPr>
          <p:cNvPr id="3" name="Rectangle 2">
            <a:extLst>
              <a:ext uri="{FF2B5EF4-FFF2-40B4-BE49-F238E27FC236}">
                <a16:creationId xmlns:a16="http://schemas.microsoft.com/office/drawing/2014/main" id="{05F67744-F440-4DC2-8283-EEC50B39D60F}"/>
              </a:ext>
            </a:extLst>
          </p:cNvPr>
          <p:cNvSpPr>
            <a:spLocks noChangeArrowheads="1"/>
          </p:cNvSpPr>
          <p:nvPr/>
        </p:nvSpPr>
        <p:spPr bwMode="auto">
          <a:xfrm>
            <a:off x="4835006" y="545068"/>
            <a:ext cx="28648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Notification </a:t>
            </a:r>
            <a:endParaRPr kumimoji="0" lang="en-US" altLang="en-US" sz="1100" b="0" i="0" u="none" strike="noStrike" cap="none" normalizeH="0" baseline="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C00000"/>
              </a:solidFill>
              <a:effectLst/>
              <a:latin typeface="Arial" panose="020B0604020202020204" pitchFamily="34" charset="0"/>
            </a:endParaRPr>
          </a:p>
        </p:txBody>
      </p:sp>
      <p:pic>
        <p:nvPicPr>
          <p:cNvPr id="66561" name="Picture 200">
            <a:extLst>
              <a:ext uri="{FF2B5EF4-FFF2-40B4-BE49-F238E27FC236}">
                <a16:creationId xmlns:a16="http://schemas.microsoft.com/office/drawing/2014/main" id="{527D4CAC-3B03-489B-A046-65D3BD3CF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805" y="1066800"/>
            <a:ext cx="10172700" cy="5539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80B880-13AE-4668-AAC0-1AD1698F9B56}"/>
              </a:ext>
            </a:extLst>
          </p:cNvPr>
          <p:cNvSpPr>
            <a:spLocks noChangeArrowheads="1"/>
          </p:cNvSpPr>
          <p:nvPr/>
        </p:nvSpPr>
        <p:spPr bwMode="auto">
          <a:xfrm>
            <a:off x="6175084" y="46730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19723904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8C4DF-BA90-4817-A65C-D6D2547B333F}"/>
              </a:ext>
            </a:extLst>
          </p:cNvPr>
          <p:cNvSpPr>
            <a:spLocks noGrp="1"/>
          </p:cNvSpPr>
          <p:nvPr>
            <p:ph type="sldNum" sz="quarter" idx="12"/>
          </p:nvPr>
        </p:nvSpPr>
        <p:spPr/>
        <p:txBody>
          <a:bodyPr/>
          <a:lstStyle/>
          <a:p>
            <a:fld id="{3A98EE3D-8CD1-4C3F-BD1C-C98C9596463C}" type="slidenum">
              <a:rPr lang="en-US" smtClean="0"/>
              <a:t>74</a:t>
            </a:fld>
            <a:endParaRPr lang="en-US" dirty="0"/>
          </a:p>
        </p:txBody>
      </p:sp>
      <p:sp>
        <p:nvSpPr>
          <p:cNvPr id="3" name="Rectangle 2">
            <a:extLst>
              <a:ext uri="{FF2B5EF4-FFF2-40B4-BE49-F238E27FC236}">
                <a16:creationId xmlns:a16="http://schemas.microsoft.com/office/drawing/2014/main" id="{5E9BD255-CE67-474D-A2E3-A3746D7E9096}"/>
              </a:ext>
            </a:extLst>
          </p:cNvPr>
          <p:cNvSpPr>
            <a:spLocks noChangeArrowheads="1"/>
          </p:cNvSpPr>
          <p:nvPr/>
        </p:nvSpPr>
        <p:spPr bwMode="auto">
          <a:xfrm>
            <a:off x="4495580" y="583168"/>
            <a:ext cx="350563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a:t>
            </a:r>
            <a:r>
              <a:rPr kumimoji="0" lang="en-US" altLang="en-US" sz="2400" b="0" i="1" u="sng" strike="noStrike" cap="none" normalizeH="0" baseline="0" dirty="0" bmk="">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dding Van Schedule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7585" name="Picture 201">
            <a:extLst>
              <a:ext uri="{FF2B5EF4-FFF2-40B4-BE49-F238E27FC236}">
                <a16:creationId xmlns:a16="http://schemas.microsoft.com/office/drawing/2014/main" id="{5816BC89-B187-49D9-A213-7E4E8A9C5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084500"/>
            <a:ext cx="9791700" cy="5521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B05BBA-114C-4D8D-B847-1441426FB1FD}"/>
              </a:ext>
            </a:extLst>
          </p:cNvPr>
          <p:cNvSpPr>
            <a:spLocks noChangeArrowheads="1"/>
          </p:cNvSpPr>
          <p:nvPr/>
        </p:nvSpPr>
        <p:spPr bwMode="auto">
          <a:xfrm>
            <a:off x="6156034" y="4711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41854452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75</a:t>
            </a:fld>
            <a:endParaRPr lang="en-US" dirty="0"/>
          </a:p>
        </p:txBody>
      </p:sp>
      <p:sp>
        <p:nvSpPr>
          <p:cNvPr id="7" name="Rectangle 8">
            <a:extLst>
              <a:ext uri="{FF2B5EF4-FFF2-40B4-BE49-F238E27FC236}">
                <a16:creationId xmlns:a16="http://schemas.microsoft.com/office/drawing/2014/main" id="{30010C93-605D-4761-A29E-3DF32913075E}"/>
              </a:ext>
            </a:extLst>
          </p:cNvPr>
          <p:cNvSpPr>
            <a:spLocks noChangeArrowheads="1"/>
          </p:cNvSpPr>
          <p:nvPr/>
        </p:nvSpPr>
        <p:spPr bwMode="auto">
          <a:xfrm>
            <a:off x="4160770" y="506968"/>
            <a:ext cx="43276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Successfully Added van Schedule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68615" name="Picture 202">
            <a:extLst>
              <a:ext uri="{FF2B5EF4-FFF2-40B4-BE49-F238E27FC236}">
                <a16:creationId xmlns:a16="http://schemas.microsoft.com/office/drawing/2014/main" id="{90CDF3F8-0CDD-4832-93BD-39CD8FEFD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052271"/>
            <a:ext cx="9848850" cy="55542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04A4A41E-FA6D-4271-B91E-09339112ADCC}"/>
              </a:ext>
            </a:extLst>
          </p:cNvPr>
          <p:cNvSpPr>
            <a:spLocks noChangeArrowheads="1"/>
          </p:cNvSpPr>
          <p:nvPr/>
        </p:nvSpPr>
        <p:spPr bwMode="auto">
          <a:xfrm>
            <a:off x="623223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87628951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76</a:t>
            </a:fld>
            <a:endParaRPr lang="en-US" dirty="0"/>
          </a:p>
        </p:txBody>
      </p:sp>
      <p:sp>
        <p:nvSpPr>
          <p:cNvPr id="3" name="Rectangle 2">
            <a:extLst>
              <a:ext uri="{FF2B5EF4-FFF2-40B4-BE49-F238E27FC236}">
                <a16:creationId xmlns:a16="http://schemas.microsoft.com/office/drawing/2014/main" id="{E5F57129-6EFD-4156-84E0-4D462E83F95B}"/>
              </a:ext>
            </a:extLst>
          </p:cNvPr>
          <p:cNvSpPr>
            <a:spLocks noChangeArrowheads="1"/>
          </p:cNvSpPr>
          <p:nvPr/>
        </p:nvSpPr>
        <p:spPr bwMode="auto">
          <a:xfrm>
            <a:off x="4753253" y="487918"/>
            <a:ext cx="302839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van Schedule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4753" name="Picture 203">
            <a:extLst>
              <a:ext uri="{FF2B5EF4-FFF2-40B4-BE49-F238E27FC236}">
                <a16:creationId xmlns:a16="http://schemas.microsoft.com/office/drawing/2014/main" id="{37235557-8256-4374-9C95-564FE2F35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009298"/>
            <a:ext cx="10166059" cy="5597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1B6807-4390-45ED-A975-679E751770AC}"/>
              </a:ext>
            </a:extLst>
          </p:cNvPr>
          <p:cNvSpPr>
            <a:spLocks noChangeArrowheads="1"/>
          </p:cNvSpPr>
          <p:nvPr/>
        </p:nvSpPr>
        <p:spPr bwMode="auto">
          <a:xfrm>
            <a:off x="617508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14334397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77</a:t>
            </a:fld>
            <a:endParaRPr lang="en-US" dirty="0"/>
          </a:p>
        </p:txBody>
      </p:sp>
      <p:sp>
        <p:nvSpPr>
          <p:cNvPr id="3" name="Rectangle 2">
            <a:extLst>
              <a:ext uri="{FF2B5EF4-FFF2-40B4-BE49-F238E27FC236}">
                <a16:creationId xmlns:a16="http://schemas.microsoft.com/office/drawing/2014/main" id="{7DC54CD6-771D-4745-BA8E-56DBED95A09E}"/>
              </a:ext>
            </a:extLst>
          </p:cNvPr>
          <p:cNvSpPr>
            <a:spLocks noChangeArrowheads="1"/>
          </p:cNvSpPr>
          <p:nvPr/>
        </p:nvSpPr>
        <p:spPr bwMode="auto">
          <a:xfrm>
            <a:off x="4376575" y="640318"/>
            <a:ext cx="34121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Added van Schedule Area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3729" name="Picture 204">
            <a:extLst>
              <a:ext uri="{FF2B5EF4-FFF2-40B4-BE49-F238E27FC236}">
                <a16:creationId xmlns:a16="http://schemas.microsoft.com/office/drawing/2014/main" id="{362D204E-3A7A-429A-8C9A-E8FED5E2F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387" y="1162355"/>
            <a:ext cx="10025225" cy="54441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25DE19-C5C4-4F56-A3A7-462996CB72A7}"/>
              </a:ext>
            </a:extLst>
          </p:cNvPr>
          <p:cNvSpPr>
            <a:spLocks noChangeArrowheads="1"/>
          </p:cNvSpPr>
          <p:nvPr/>
        </p:nvSpPr>
        <p:spPr bwMode="auto">
          <a:xfrm>
            <a:off x="4376575" y="4768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52091953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78</a:t>
            </a:fld>
            <a:endParaRPr lang="en-US" dirty="0"/>
          </a:p>
        </p:txBody>
      </p:sp>
      <p:sp>
        <p:nvSpPr>
          <p:cNvPr id="3" name="Rectangle 2">
            <a:extLst>
              <a:ext uri="{FF2B5EF4-FFF2-40B4-BE49-F238E27FC236}">
                <a16:creationId xmlns:a16="http://schemas.microsoft.com/office/drawing/2014/main" id="{072F6050-EFA6-4B01-92AC-D81668D2C896}"/>
              </a:ext>
            </a:extLst>
          </p:cNvPr>
          <p:cNvSpPr>
            <a:spLocks noChangeArrowheads="1"/>
          </p:cNvSpPr>
          <p:nvPr/>
        </p:nvSpPr>
        <p:spPr bwMode="auto">
          <a:xfrm>
            <a:off x="4519939" y="468868"/>
            <a:ext cx="360932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van Schedule Area</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2705" name="Picture 205">
            <a:extLst>
              <a:ext uri="{FF2B5EF4-FFF2-40B4-BE49-F238E27FC236}">
                <a16:creationId xmlns:a16="http://schemas.microsoft.com/office/drawing/2014/main" id="{510B8D49-0546-4603-AFAD-72B3C4210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934168"/>
            <a:ext cx="9734550" cy="5489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37FC8B-7FB2-473C-BF13-23BD1A71B438}"/>
              </a:ext>
            </a:extLst>
          </p:cNvPr>
          <p:cNvSpPr>
            <a:spLocks noChangeArrowheads="1"/>
          </p:cNvSpPr>
          <p:nvPr/>
        </p:nvSpPr>
        <p:spPr bwMode="auto">
          <a:xfrm>
            <a:off x="6232234" y="4596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49965996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79</a:t>
            </a:fld>
            <a:endParaRPr lang="en-US" dirty="0"/>
          </a:p>
        </p:txBody>
      </p:sp>
      <p:sp>
        <p:nvSpPr>
          <p:cNvPr id="3" name="Rectangle 2">
            <a:extLst>
              <a:ext uri="{FF2B5EF4-FFF2-40B4-BE49-F238E27FC236}">
                <a16:creationId xmlns:a16="http://schemas.microsoft.com/office/drawing/2014/main" id="{3A5F3E57-5AE9-42A7-B306-DFFCDA1E209A}"/>
              </a:ext>
            </a:extLst>
          </p:cNvPr>
          <p:cNvSpPr>
            <a:spLocks noChangeArrowheads="1"/>
          </p:cNvSpPr>
          <p:nvPr/>
        </p:nvSpPr>
        <p:spPr bwMode="auto">
          <a:xfrm>
            <a:off x="5215219" y="468868"/>
            <a:ext cx="23711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Updated Contact </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1681" name="Picture 206">
            <a:extLst>
              <a:ext uri="{FF2B5EF4-FFF2-40B4-BE49-F238E27FC236}">
                <a16:creationId xmlns:a16="http://schemas.microsoft.com/office/drawing/2014/main" id="{85A31602-F786-4359-B810-8A5ABF383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998555"/>
            <a:ext cx="9944100" cy="56079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D0D8BC-CB01-4D9E-A37C-657F3513B9D5}"/>
              </a:ext>
            </a:extLst>
          </p:cNvPr>
          <p:cNvSpPr>
            <a:spLocks noChangeArrowheads="1"/>
          </p:cNvSpPr>
          <p:nvPr/>
        </p:nvSpPr>
        <p:spPr bwMode="auto">
          <a:xfrm>
            <a:off x="6308434" y="4596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4493890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92F3-5475-4D21-A3FE-28F7C927438A}"/>
              </a:ext>
            </a:extLst>
          </p:cNvPr>
          <p:cNvSpPr>
            <a:spLocks noGrp="1"/>
          </p:cNvSpPr>
          <p:nvPr>
            <p:ph type="title"/>
          </p:nvPr>
        </p:nvSpPr>
        <p:spPr>
          <a:xfrm>
            <a:off x="581192" y="702155"/>
            <a:ext cx="11029616" cy="1365183"/>
          </a:xfrm>
        </p:spPr>
        <p:txBody>
          <a:bodyPr>
            <a:normAutofit/>
          </a:bodyPr>
          <a:lstStyle/>
          <a:p>
            <a:pPr algn="ctr"/>
            <a:r>
              <a:rPr lang="en-US" sz="4400" u="sng" dirty="0">
                <a:solidFill>
                  <a:srgbClr val="465359"/>
                </a:solidFill>
              </a:rPr>
              <a:t>Acknowledgement</a:t>
            </a:r>
            <a:br>
              <a:rPr lang="en-US" dirty="0">
                <a:solidFill>
                  <a:srgbClr val="465359"/>
                </a:solidFill>
              </a:rPr>
            </a:br>
            <a:endParaRPr lang="en-IN" dirty="0">
              <a:solidFill>
                <a:srgbClr val="465359"/>
              </a:solidFill>
            </a:endParaRPr>
          </a:p>
        </p:txBody>
      </p:sp>
      <p:sp>
        <p:nvSpPr>
          <p:cNvPr id="3" name="Content Placeholder 2">
            <a:extLst>
              <a:ext uri="{FF2B5EF4-FFF2-40B4-BE49-F238E27FC236}">
                <a16:creationId xmlns:a16="http://schemas.microsoft.com/office/drawing/2014/main" id="{E0FB4D73-8210-4565-B3DA-58F60C1C535C}"/>
              </a:ext>
            </a:extLst>
          </p:cNvPr>
          <p:cNvSpPr>
            <a:spLocks noGrp="1"/>
          </p:cNvSpPr>
          <p:nvPr>
            <p:ph idx="1"/>
          </p:nvPr>
        </p:nvSpPr>
        <p:spPr/>
        <p:txBody>
          <a:bodyPr/>
          <a:lstStyle/>
          <a:p>
            <a:r>
              <a:rPr lang="en-US" sz="1800" b="1" dirty="0">
                <a:solidFill>
                  <a:srgbClr val="465359"/>
                </a:solidFill>
              </a:rPr>
              <a:t>Towards of Our Bachelor of Computer Application project training in Lokmanya college of Computer Application.</a:t>
            </a:r>
          </a:p>
          <a:p>
            <a:r>
              <a:rPr lang="en-US" sz="1800" b="1" dirty="0">
                <a:solidFill>
                  <a:srgbClr val="465359"/>
                </a:solidFill>
              </a:rPr>
              <a:t>We have sincerely graduate to college </a:t>
            </a:r>
            <a:r>
              <a:rPr lang="en-GB" sz="1800" b="1" dirty="0">
                <a:solidFill>
                  <a:srgbClr val="465359"/>
                </a:solidFill>
              </a:rPr>
              <a:t>facilities</a:t>
            </a:r>
            <a:r>
              <a:rPr lang="en-US" sz="1800" b="1" dirty="0">
                <a:solidFill>
                  <a:srgbClr val="465359"/>
                </a:solidFill>
              </a:rPr>
              <a:t> (project Guide) of Lokmanya College of computer application Ahmedabad providing  this opportunity and necessary support during analysis of the project.</a:t>
            </a:r>
          </a:p>
          <a:p>
            <a:r>
              <a:rPr lang="en-US" sz="1800" b="1" dirty="0">
                <a:solidFill>
                  <a:srgbClr val="465359"/>
                </a:solidFill>
              </a:rPr>
              <a:t>We are also grateful to all staff members of this company for providing all technical assistance and helping for solving problems arising during analysis.</a:t>
            </a:r>
          </a:p>
          <a:p>
            <a:r>
              <a:rPr lang="en-US" sz="1800" b="1" dirty="0">
                <a:solidFill>
                  <a:srgbClr val="465359"/>
                </a:solidFill>
              </a:rPr>
              <a:t>We have no other words to express my sincere thanks to all Our lectures of Lokmanya college of computer Application, Ahmedabad for their kind co-operation and able guidance.</a:t>
            </a:r>
          </a:p>
          <a:p>
            <a:r>
              <a:rPr lang="en-US" sz="1800" b="1" dirty="0">
                <a:solidFill>
                  <a:srgbClr val="465359"/>
                </a:solidFill>
              </a:rPr>
              <a:t>Especially to All Facilities Our internal project Guide in college who also guide us in Our project.</a:t>
            </a:r>
            <a:endParaRPr lang="en-IN" b="1" dirty="0">
              <a:solidFill>
                <a:srgbClr val="465359"/>
              </a:solidFill>
            </a:endParaRPr>
          </a:p>
        </p:txBody>
      </p:sp>
      <p:pic>
        <p:nvPicPr>
          <p:cNvPr id="4" name="Picture 3">
            <a:extLst>
              <a:ext uri="{FF2B5EF4-FFF2-40B4-BE49-F238E27FC236}">
                <a16:creationId xmlns:a16="http://schemas.microsoft.com/office/drawing/2014/main" id="{C364726E-3C37-4993-B7A1-1514C26CD97D}"/>
              </a:ext>
            </a:extLst>
          </p:cNvPr>
          <p:cNvPicPr>
            <a:picLocks noChangeAspect="1"/>
          </p:cNvPicPr>
          <p:nvPr/>
        </p:nvPicPr>
        <p:blipFill>
          <a:blip r:embed="rId2"/>
          <a:stretch>
            <a:fillRect/>
          </a:stretch>
        </p:blipFill>
        <p:spPr>
          <a:xfrm>
            <a:off x="1644917" y="702156"/>
            <a:ext cx="1188720" cy="1188720"/>
          </a:xfrm>
          <a:prstGeom prst="rect">
            <a:avLst/>
          </a:prstGeom>
        </p:spPr>
      </p:pic>
      <p:pic>
        <p:nvPicPr>
          <p:cNvPr id="5" name="Picture 4">
            <a:extLst>
              <a:ext uri="{FF2B5EF4-FFF2-40B4-BE49-F238E27FC236}">
                <a16:creationId xmlns:a16="http://schemas.microsoft.com/office/drawing/2014/main" id="{76B316EA-993E-467D-8155-190CF0814F9A}"/>
              </a:ext>
            </a:extLst>
          </p:cNvPr>
          <p:cNvPicPr>
            <a:picLocks noChangeAspect="1"/>
          </p:cNvPicPr>
          <p:nvPr/>
        </p:nvPicPr>
        <p:blipFill>
          <a:blip r:embed="rId3"/>
          <a:stretch>
            <a:fillRect/>
          </a:stretch>
        </p:blipFill>
        <p:spPr>
          <a:xfrm>
            <a:off x="9358363" y="702156"/>
            <a:ext cx="1188720" cy="1188720"/>
          </a:xfrm>
          <a:prstGeom prst="rect">
            <a:avLst/>
          </a:prstGeom>
        </p:spPr>
      </p:pic>
      <p:sp>
        <p:nvSpPr>
          <p:cNvPr id="6" name="Slide Number Placeholder 5">
            <a:extLst>
              <a:ext uri="{FF2B5EF4-FFF2-40B4-BE49-F238E27FC236}">
                <a16:creationId xmlns:a16="http://schemas.microsoft.com/office/drawing/2014/main" id="{842511B6-04FC-42C6-BAB5-DFFAC5A1B259}"/>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135469607"/>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80</a:t>
            </a:fld>
            <a:endParaRPr lang="en-US" dirty="0"/>
          </a:p>
        </p:txBody>
      </p:sp>
      <p:sp>
        <p:nvSpPr>
          <p:cNvPr id="3" name="Rectangle 2">
            <a:extLst>
              <a:ext uri="{FF2B5EF4-FFF2-40B4-BE49-F238E27FC236}">
                <a16:creationId xmlns:a16="http://schemas.microsoft.com/office/drawing/2014/main" id="{C9F999CF-1916-4EBB-A1FB-761B504F0D5B}"/>
              </a:ext>
            </a:extLst>
          </p:cNvPr>
          <p:cNvSpPr>
            <a:spLocks noChangeArrowheads="1"/>
          </p:cNvSpPr>
          <p:nvPr/>
        </p:nvSpPr>
        <p:spPr bwMode="auto">
          <a:xfrm>
            <a:off x="5111825" y="487918"/>
            <a:ext cx="257794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Manage User Page</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5777" name="Picture 207">
            <a:extLst>
              <a:ext uri="{FF2B5EF4-FFF2-40B4-BE49-F238E27FC236}">
                <a16:creationId xmlns:a16="http://schemas.microsoft.com/office/drawing/2014/main" id="{BDE39971-890F-4BE9-AEA3-C6B076833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05987"/>
            <a:ext cx="9753600" cy="55004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F06CD1-8D1B-4536-B197-CA4469815DEC}"/>
              </a:ext>
            </a:extLst>
          </p:cNvPr>
          <p:cNvSpPr>
            <a:spLocks noChangeArrowheads="1"/>
          </p:cNvSpPr>
          <p:nvPr/>
        </p:nvSpPr>
        <p:spPr bwMode="auto">
          <a:xfrm>
            <a:off x="630843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481103887"/>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81</a:t>
            </a:fld>
            <a:endParaRPr lang="en-US" dirty="0"/>
          </a:p>
        </p:txBody>
      </p:sp>
      <p:sp>
        <p:nvSpPr>
          <p:cNvPr id="3" name="Rectangle 2">
            <a:extLst>
              <a:ext uri="{FF2B5EF4-FFF2-40B4-BE49-F238E27FC236}">
                <a16:creationId xmlns:a16="http://schemas.microsoft.com/office/drawing/2014/main" id="{02F50EA5-B386-44B6-B76C-364AB2F9C776}"/>
              </a:ext>
            </a:extLst>
          </p:cNvPr>
          <p:cNvSpPr>
            <a:spLocks noChangeArrowheads="1"/>
          </p:cNvSpPr>
          <p:nvPr/>
        </p:nvSpPr>
        <p:spPr bwMode="auto">
          <a:xfrm>
            <a:off x="5136442" y="526018"/>
            <a:ext cx="191911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Deleting User</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6801" name="Picture 208">
            <a:extLst>
              <a:ext uri="{FF2B5EF4-FFF2-40B4-BE49-F238E27FC236}">
                <a16:creationId xmlns:a16="http://schemas.microsoft.com/office/drawing/2014/main" id="{AFBAC891-24E8-4939-83B9-5FB117D8E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634" y="1020041"/>
            <a:ext cx="9906000" cy="55864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EBEDA2-2582-46DB-9688-EB141D88E932}"/>
              </a:ext>
            </a:extLst>
          </p:cNvPr>
          <p:cNvSpPr>
            <a:spLocks noChangeArrowheads="1"/>
          </p:cNvSpPr>
          <p:nvPr/>
        </p:nvSpPr>
        <p:spPr bwMode="auto">
          <a:xfrm>
            <a:off x="60036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66453303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82</a:t>
            </a:fld>
            <a:endParaRPr lang="en-US" dirty="0"/>
          </a:p>
        </p:txBody>
      </p:sp>
      <p:sp>
        <p:nvSpPr>
          <p:cNvPr id="3" name="Rectangle 2">
            <a:extLst>
              <a:ext uri="{FF2B5EF4-FFF2-40B4-BE49-F238E27FC236}">
                <a16:creationId xmlns:a16="http://schemas.microsoft.com/office/drawing/2014/main" id="{CCBF3556-FFE5-4018-AC29-E30F88FD9DBB}"/>
              </a:ext>
            </a:extLst>
          </p:cNvPr>
          <p:cNvSpPr>
            <a:spLocks noChangeArrowheads="1"/>
          </p:cNvSpPr>
          <p:nvPr/>
        </p:nvSpPr>
        <p:spPr bwMode="auto">
          <a:xfrm>
            <a:off x="4760953" y="506968"/>
            <a:ext cx="324159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Delete User Successfully</a:t>
            </a:r>
            <a:endParaRPr kumimoji="0" lang="en-US" altLang="en-US" sz="1100" b="0" i="0" u="none" strike="noStrike" cap="none" normalizeH="0" baseline="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C00000"/>
              </a:solidFill>
              <a:effectLst/>
              <a:latin typeface="Arial" panose="020B0604020202020204" pitchFamily="34" charset="0"/>
            </a:endParaRPr>
          </a:p>
        </p:txBody>
      </p:sp>
      <p:pic>
        <p:nvPicPr>
          <p:cNvPr id="70657" name="Picture 209">
            <a:extLst>
              <a:ext uri="{FF2B5EF4-FFF2-40B4-BE49-F238E27FC236}">
                <a16:creationId xmlns:a16="http://schemas.microsoft.com/office/drawing/2014/main" id="{38926C0E-6D8D-41AF-AA69-3F21C0546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805" y="998555"/>
            <a:ext cx="9944100" cy="56079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E304216-058D-46F4-9AA5-0818538B6EF5}"/>
              </a:ext>
            </a:extLst>
          </p:cNvPr>
          <p:cNvSpPr>
            <a:spLocks noChangeArrowheads="1"/>
          </p:cNvSpPr>
          <p:nvPr/>
        </p:nvSpPr>
        <p:spPr bwMode="auto">
          <a:xfrm>
            <a:off x="6289384" y="4634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79054928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83</a:t>
            </a:fld>
            <a:endParaRPr lang="en-US" dirty="0"/>
          </a:p>
        </p:txBody>
      </p:sp>
      <p:sp>
        <p:nvSpPr>
          <p:cNvPr id="4" name="TextBox 3">
            <a:extLst>
              <a:ext uri="{FF2B5EF4-FFF2-40B4-BE49-F238E27FC236}">
                <a16:creationId xmlns:a16="http://schemas.microsoft.com/office/drawing/2014/main" id="{899E2AFD-3D98-4B3A-A333-E4B593B60C86}"/>
              </a:ext>
            </a:extLst>
          </p:cNvPr>
          <p:cNvSpPr txBox="1"/>
          <p:nvPr/>
        </p:nvSpPr>
        <p:spPr>
          <a:xfrm>
            <a:off x="2514600" y="449818"/>
            <a:ext cx="6229350" cy="954107"/>
          </a:xfrm>
          <a:prstGeom prst="rect">
            <a:avLst/>
          </a:prstGeom>
          <a:noFill/>
        </p:spPr>
        <p:txBody>
          <a:bodyPr wrap="square">
            <a:spAutoFit/>
          </a:bodyPr>
          <a:lstStyle/>
          <a:p>
            <a:pPr lvl="2" algn="ctr"/>
            <a:r>
              <a:rPr kumimoji="0" lang="en-US" altLang="en-US" sz="2800" b="0" i="1" u="sng"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Reports</a:t>
            </a:r>
          </a:p>
          <a:p>
            <a:pPr lvl="2" algn="ctr"/>
            <a:r>
              <a:rPr kumimoji="0" lang="en-US" altLang="en-US" sz="2800" b="0" i="1" strike="noStrike" cap="none" normalizeH="0" baseline="0" dirty="0" bmk="_Hlk88411041">
                <a:ln>
                  <a:noFill/>
                </a:ln>
                <a:solidFill>
                  <a:srgbClr val="FF0000"/>
                </a:solidFill>
                <a:effectLst/>
                <a:latin typeface="Times New Roman" panose="02020603050405020304" pitchFamily="18" charset="0"/>
                <a:ea typeface="Times New Roman" panose="02020603050405020304" pitchFamily="18" charset="0"/>
                <a:cs typeface="Shruti" panose="020B0502040204020203" pitchFamily="34" charset="0"/>
              </a:rPr>
              <a:t>  </a:t>
            </a:r>
            <a:r>
              <a:rPr kumimoji="0" lang="en-US" altLang="en-US" sz="2800" b="0" i="1" u="sng" strike="noStrike" cap="none" normalizeH="0" baseline="0" dirty="0" bmk="_Hlk88411041">
                <a:ln>
                  <a:noFill/>
                </a:ln>
                <a:solidFill>
                  <a:schemeClr val="accent1">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Report Home</a:t>
            </a:r>
            <a:endParaRPr kumimoji="0" lang="en-US" altLang="en-US" sz="2800" b="0" i="0" u="none" strike="noStrike" cap="none" normalizeH="0" baseline="0" dirty="0">
              <a:ln>
                <a:noFill/>
              </a:ln>
              <a:solidFill>
                <a:schemeClr val="accent1">
                  <a:lumMod val="75000"/>
                </a:schemeClr>
              </a:solidFill>
              <a:effectLst/>
            </a:endParaRPr>
          </a:p>
        </p:txBody>
      </p:sp>
      <p:pic>
        <p:nvPicPr>
          <p:cNvPr id="5" name="Picture 4">
            <a:extLst>
              <a:ext uri="{FF2B5EF4-FFF2-40B4-BE49-F238E27FC236}">
                <a16:creationId xmlns:a16="http://schemas.microsoft.com/office/drawing/2014/main" id="{9C392ACB-6C31-45E8-AD0E-E83D79F13D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5809" y="1403925"/>
            <a:ext cx="9420381" cy="5117854"/>
          </a:xfrm>
          <a:prstGeom prst="rect">
            <a:avLst/>
          </a:prstGeom>
          <a:noFill/>
          <a:ln>
            <a:noFill/>
          </a:ln>
        </p:spPr>
      </p:pic>
    </p:spTree>
    <p:extLst>
      <p:ext uri="{BB962C8B-B14F-4D97-AF65-F5344CB8AC3E}">
        <p14:creationId xmlns:p14="http://schemas.microsoft.com/office/powerpoint/2010/main" val="172108808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84</a:t>
            </a:fld>
            <a:endParaRPr lang="en-US" dirty="0"/>
          </a:p>
        </p:txBody>
      </p:sp>
      <p:sp>
        <p:nvSpPr>
          <p:cNvPr id="3" name="Rectangle 2">
            <a:extLst>
              <a:ext uri="{FF2B5EF4-FFF2-40B4-BE49-F238E27FC236}">
                <a16:creationId xmlns:a16="http://schemas.microsoft.com/office/drawing/2014/main" id="{FE848013-0901-45CD-92A0-655FBF5009D6}"/>
              </a:ext>
            </a:extLst>
          </p:cNvPr>
          <p:cNvSpPr>
            <a:spLocks noChangeArrowheads="1"/>
          </p:cNvSpPr>
          <p:nvPr/>
        </p:nvSpPr>
        <p:spPr bwMode="auto">
          <a:xfrm>
            <a:off x="5141251" y="493068"/>
            <a:ext cx="19094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Report </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0897" name="Picture 211">
            <a:extLst>
              <a:ext uri="{FF2B5EF4-FFF2-40B4-BE49-F238E27FC236}">
                <a16:creationId xmlns:a16="http://schemas.microsoft.com/office/drawing/2014/main" id="{27745584-7772-48CB-8C51-66DB2F597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954733"/>
            <a:ext cx="10020300" cy="563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62196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85</a:t>
            </a:fld>
            <a:endParaRPr lang="en-US" dirty="0"/>
          </a:p>
        </p:txBody>
      </p:sp>
      <p:sp>
        <p:nvSpPr>
          <p:cNvPr id="3" name="Rectangle 2">
            <a:extLst>
              <a:ext uri="{FF2B5EF4-FFF2-40B4-BE49-F238E27FC236}">
                <a16:creationId xmlns:a16="http://schemas.microsoft.com/office/drawing/2014/main" id="{70CE1134-46F4-4C65-9852-CA4BD829B7E0}"/>
              </a:ext>
            </a:extLst>
          </p:cNvPr>
          <p:cNvSpPr>
            <a:spLocks noChangeArrowheads="1"/>
          </p:cNvSpPr>
          <p:nvPr/>
        </p:nvSpPr>
        <p:spPr bwMode="auto">
          <a:xfrm>
            <a:off x="5149310" y="468868"/>
            <a:ext cx="254108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Report Print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9873" name="Picture 212">
            <a:extLst>
              <a:ext uri="{FF2B5EF4-FFF2-40B4-BE49-F238E27FC236}">
                <a16:creationId xmlns:a16="http://schemas.microsoft.com/office/drawing/2014/main" id="{F306F30B-AC49-4F92-9D49-C28080C8B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555" y="974464"/>
            <a:ext cx="9906000" cy="5571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FFCD5E-211C-44E7-A732-C43AA34B1991}"/>
              </a:ext>
            </a:extLst>
          </p:cNvPr>
          <p:cNvSpPr>
            <a:spLocks noChangeArrowheads="1"/>
          </p:cNvSpPr>
          <p:nvPr/>
        </p:nvSpPr>
        <p:spPr bwMode="auto">
          <a:xfrm>
            <a:off x="6327484" y="4587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459129030"/>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86</a:t>
            </a:fld>
            <a:endParaRPr lang="en-US" dirty="0"/>
          </a:p>
        </p:txBody>
      </p:sp>
      <p:sp>
        <p:nvSpPr>
          <p:cNvPr id="3" name="Rectangle 2">
            <a:extLst>
              <a:ext uri="{FF2B5EF4-FFF2-40B4-BE49-F238E27FC236}">
                <a16:creationId xmlns:a16="http://schemas.microsoft.com/office/drawing/2014/main" id="{57739F44-57A7-4347-83DC-D7116600BB63}"/>
              </a:ext>
            </a:extLst>
          </p:cNvPr>
          <p:cNvSpPr>
            <a:spLocks noChangeArrowheads="1"/>
          </p:cNvSpPr>
          <p:nvPr/>
        </p:nvSpPr>
        <p:spPr bwMode="auto">
          <a:xfrm>
            <a:off x="5484523" y="526018"/>
            <a:ext cx="18325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Generate Pdf</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8849" name="Picture 213">
            <a:extLst>
              <a:ext uri="{FF2B5EF4-FFF2-40B4-BE49-F238E27FC236}">
                <a16:creationId xmlns:a16="http://schemas.microsoft.com/office/drawing/2014/main" id="{C9D947AE-9AE7-42C9-A6DA-E3E49E78F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992450"/>
            <a:ext cx="9982200" cy="561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688974"/>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87</a:t>
            </a:fld>
            <a:endParaRPr lang="en-US" dirty="0"/>
          </a:p>
        </p:txBody>
      </p:sp>
      <p:sp>
        <p:nvSpPr>
          <p:cNvPr id="3" name="Rectangle 2">
            <a:extLst>
              <a:ext uri="{FF2B5EF4-FFF2-40B4-BE49-F238E27FC236}">
                <a16:creationId xmlns:a16="http://schemas.microsoft.com/office/drawing/2014/main" id="{AD961D56-08DA-47AE-BC98-285FEF438A35}"/>
              </a:ext>
            </a:extLst>
          </p:cNvPr>
          <p:cNvSpPr>
            <a:spLocks noChangeArrowheads="1"/>
          </p:cNvSpPr>
          <p:nvPr/>
        </p:nvSpPr>
        <p:spPr bwMode="auto">
          <a:xfrm>
            <a:off x="4826190" y="468868"/>
            <a:ext cx="288252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Request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77825" name="Picture 214">
            <a:extLst>
              <a:ext uri="{FF2B5EF4-FFF2-40B4-BE49-F238E27FC236}">
                <a16:creationId xmlns:a16="http://schemas.microsoft.com/office/drawing/2014/main" id="{F842AA6D-F5BF-4CE8-9548-C9D63A3B7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1024591"/>
            <a:ext cx="9925050" cy="55818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B79ED5-60A5-4CD1-B82A-629447787FEF}"/>
              </a:ext>
            </a:extLst>
          </p:cNvPr>
          <p:cNvSpPr>
            <a:spLocks noChangeArrowheads="1"/>
          </p:cNvSpPr>
          <p:nvPr/>
        </p:nvSpPr>
        <p:spPr bwMode="auto">
          <a:xfrm>
            <a:off x="6175084" y="4587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62305570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88</a:t>
            </a:fld>
            <a:endParaRPr lang="en-US" dirty="0"/>
          </a:p>
        </p:txBody>
      </p:sp>
      <p:sp>
        <p:nvSpPr>
          <p:cNvPr id="3" name="Rectangle 2">
            <a:extLst>
              <a:ext uri="{FF2B5EF4-FFF2-40B4-BE49-F238E27FC236}">
                <a16:creationId xmlns:a16="http://schemas.microsoft.com/office/drawing/2014/main" id="{FD782F89-D73B-4322-B4B2-1F7880077BDA}"/>
              </a:ext>
            </a:extLst>
          </p:cNvPr>
          <p:cNvSpPr>
            <a:spLocks noChangeArrowheads="1"/>
          </p:cNvSpPr>
          <p:nvPr/>
        </p:nvSpPr>
        <p:spPr bwMode="auto">
          <a:xfrm>
            <a:off x="4891297" y="468868"/>
            <a:ext cx="271420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Donor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3969" name="Picture 215">
            <a:extLst>
              <a:ext uri="{FF2B5EF4-FFF2-40B4-BE49-F238E27FC236}">
                <a16:creationId xmlns:a16="http://schemas.microsoft.com/office/drawing/2014/main" id="{80B931BF-5CDC-4494-860F-BCB4A0A54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409" y="981736"/>
            <a:ext cx="10001250" cy="5624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1A56D2-73A2-48DD-B27E-77FF2A9B915C}"/>
              </a:ext>
            </a:extLst>
          </p:cNvPr>
          <p:cNvSpPr>
            <a:spLocks noChangeArrowheads="1"/>
          </p:cNvSpPr>
          <p:nvPr/>
        </p:nvSpPr>
        <p:spPr bwMode="auto">
          <a:xfrm>
            <a:off x="6156034" y="4587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64895416"/>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89</a:t>
            </a:fld>
            <a:endParaRPr lang="en-US" dirty="0"/>
          </a:p>
        </p:txBody>
      </p:sp>
      <p:sp>
        <p:nvSpPr>
          <p:cNvPr id="3" name="Rectangle 2">
            <a:extLst>
              <a:ext uri="{FF2B5EF4-FFF2-40B4-BE49-F238E27FC236}">
                <a16:creationId xmlns:a16="http://schemas.microsoft.com/office/drawing/2014/main" id="{20ABB678-5B3D-41D2-BED0-9191D2FCA619}"/>
              </a:ext>
            </a:extLst>
          </p:cNvPr>
          <p:cNvSpPr>
            <a:spLocks noChangeArrowheads="1"/>
          </p:cNvSpPr>
          <p:nvPr/>
        </p:nvSpPr>
        <p:spPr bwMode="auto">
          <a:xfrm>
            <a:off x="4773362" y="526018"/>
            <a:ext cx="26452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Blood Camp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2945" name="Picture 216">
            <a:extLst>
              <a:ext uri="{FF2B5EF4-FFF2-40B4-BE49-F238E27FC236}">
                <a16:creationId xmlns:a16="http://schemas.microsoft.com/office/drawing/2014/main" id="{E0E8BC64-6ABC-44DB-AA68-4BFD30980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59" y="1159702"/>
            <a:ext cx="9658350" cy="54467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31E9C8-E1DE-49A2-915A-5AF379607656}"/>
              </a:ext>
            </a:extLst>
          </p:cNvPr>
          <p:cNvSpPr>
            <a:spLocks noChangeArrowheads="1"/>
          </p:cNvSpPr>
          <p:nvPr/>
        </p:nvSpPr>
        <p:spPr bwMode="auto">
          <a:xfrm>
            <a:off x="60036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153521872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AE7F-7350-4753-9FDB-2CF3CA2D4BD5}"/>
              </a:ext>
            </a:extLst>
          </p:cNvPr>
          <p:cNvSpPr>
            <a:spLocks noGrp="1"/>
          </p:cNvSpPr>
          <p:nvPr>
            <p:ph type="title"/>
          </p:nvPr>
        </p:nvSpPr>
        <p:spPr>
          <a:xfrm>
            <a:off x="581192" y="702155"/>
            <a:ext cx="11029615" cy="1802505"/>
          </a:xfrm>
        </p:spPr>
        <p:txBody>
          <a:bodyPr>
            <a:normAutofit/>
          </a:bodyPr>
          <a:lstStyle/>
          <a:p>
            <a:pPr algn="ctr"/>
            <a:r>
              <a:rPr lang="en-US" sz="4800" u="sng" dirty="0">
                <a:solidFill>
                  <a:srgbClr val="465359"/>
                </a:solidFill>
              </a:rPr>
              <a:t>introduction</a:t>
            </a:r>
            <a:br>
              <a:rPr lang="en-US" sz="4800" u="sng" dirty="0">
                <a:solidFill>
                  <a:srgbClr val="465359"/>
                </a:solidFill>
              </a:rPr>
            </a:br>
            <a:endParaRPr lang="en-IN" sz="4800" dirty="0"/>
          </a:p>
        </p:txBody>
      </p:sp>
      <p:sp>
        <p:nvSpPr>
          <p:cNvPr id="3" name="Content Placeholder 2">
            <a:extLst>
              <a:ext uri="{FF2B5EF4-FFF2-40B4-BE49-F238E27FC236}">
                <a16:creationId xmlns:a16="http://schemas.microsoft.com/office/drawing/2014/main" id="{14D97E5E-F4CF-4FA1-B827-C259ABF0C6DD}"/>
              </a:ext>
            </a:extLst>
          </p:cNvPr>
          <p:cNvSpPr>
            <a:spLocks noGrp="1"/>
          </p:cNvSpPr>
          <p:nvPr>
            <p:ph idx="1"/>
          </p:nvPr>
        </p:nvSpPr>
        <p:spPr>
          <a:xfrm>
            <a:off x="581192" y="1484241"/>
            <a:ext cx="11438530" cy="5473149"/>
          </a:xfrm>
        </p:spPr>
        <p:txBody>
          <a:bodyPr/>
          <a:lstStyle/>
          <a:p>
            <a:r>
              <a:rPr lang="en-IN" b="1" dirty="0">
                <a:solidFill>
                  <a:srgbClr val="465359"/>
                </a:solidFill>
              </a:rPr>
              <a:t>Management System motive at maintaining all the information related to blood donors, different blood groups available in Our blood bank and help them manage in a better way.</a:t>
            </a:r>
            <a:endParaRPr lang="en-US" b="1" dirty="0">
              <a:solidFill>
                <a:srgbClr val="465359"/>
              </a:solidFill>
            </a:endParaRPr>
          </a:p>
          <a:p>
            <a:r>
              <a:rPr lang="en-US" sz="1800" b="1" dirty="0">
                <a:solidFill>
                  <a:srgbClr val="465359"/>
                </a:solidFill>
              </a:rPr>
              <a:t>The project  blood bank management known to be a pilot project that is design for the blood bank together blood from various source &amp; distribute is to the nearby people who have highly requirement for it .</a:t>
            </a:r>
          </a:p>
          <a:p>
            <a:r>
              <a:rPr lang="en-US" sz="1800" b="1" dirty="0">
                <a:solidFill>
                  <a:srgbClr val="465359"/>
                </a:solidFill>
              </a:rPr>
              <a:t>The software is designed to handle the daily transection of the blood bank &amp; search the detail when required.</a:t>
            </a:r>
          </a:p>
          <a:p>
            <a:r>
              <a:rPr lang="en-US" sz="1800" b="1" dirty="0">
                <a:solidFill>
                  <a:srgbClr val="465359"/>
                </a:solidFill>
              </a:rPr>
              <a:t>It’s also help to register have to donor blood collection as well as blood issue report.</a:t>
            </a:r>
          </a:p>
          <a:p>
            <a:r>
              <a:rPr lang="en-US" sz="1800" b="1" dirty="0">
                <a:solidFill>
                  <a:srgbClr val="465359"/>
                </a:solidFill>
              </a:rPr>
              <a:t>The software application is designed in such as manner that it can suit the need of all the blood bank requirement in course of future</a:t>
            </a:r>
            <a:r>
              <a:rPr lang="en-US" b="1" dirty="0">
                <a:solidFill>
                  <a:srgbClr val="465359"/>
                </a:solidFill>
              </a:rPr>
              <a:t>.</a:t>
            </a:r>
          </a:p>
          <a:p>
            <a:endParaRPr lang="en-US" b="1" dirty="0">
              <a:solidFill>
                <a:srgbClr val="465359"/>
              </a:solidFill>
            </a:endParaRPr>
          </a:p>
          <a:p>
            <a:endParaRPr lang="en-IN" dirty="0"/>
          </a:p>
        </p:txBody>
      </p:sp>
      <p:pic>
        <p:nvPicPr>
          <p:cNvPr id="6" name="Picture 5">
            <a:extLst>
              <a:ext uri="{FF2B5EF4-FFF2-40B4-BE49-F238E27FC236}">
                <a16:creationId xmlns:a16="http://schemas.microsoft.com/office/drawing/2014/main" id="{8BDC2A94-AFAE-467D-B357-C0955AF24F59}"/>
              </a:ext>
            </a:extLst>
          </p:cNvPr>
          <p:cNvPicPr>
            <a:picLocks noChangeAspect="1"/>
          </p:cNvPicPr>
          <p:nvPr/>
        </p:nvPicPr>
        <p:blipFill>
          <a:blip r:embed="rId2"/>
          <a:stretch>
            <a:fillRect/>
          </a:stretch>
        </p:blipFill>
        <p:spPr>
          <a:xfrm>
            <a:off x="9789059" y="702154"/>
            <a:ext cx="1188720" cy="1188720"/>
          </a:xfrm>
          <a:prstGeom prst="rect">
            <a:avLst/>
          </a:prstGeom>
        </p:spPr>
      </p:pic>
      <p:pic>
        <p:nvPicPr>
          <p:cNvPr id="7" name="Picture 6">
            <a:extLst>
              <a:ext uri="{FF2B5EF4-FFF2-40B4-BE49-F238E27FC236}">
                <a16:creationId xmlns:a16="http://schemas.microsoft.com/office/drawing/2014/main" id="{4EFF0FDD-4D93-477D-BFBB-F643AF68AC31}"/>
              </a:ext>
            </a:extLst>
          </p:cNvPr>
          <p:cNvPicPr>
            <a:picLocks noChangeAspect="1"/>
          </p:cNvPicPr>
          <p:nvPr/>
        </p:nvPicPr>
        <p:blipFill>
          <a:blip r:embed="rId2"/>
          <a:stretch>
            <a:fillRect/>
          </a:stretch>
        </p:blipFill>
        <p:spPr>
          <a:xfrm>
            <a:off x="1214221" y="702154"/>
            <a:ext cx="1188720" cy="1188720"/>
          </a:xfrm>
          <a:prstGeom prst="rect">
            <a:avLst/>
          </a:prstGeom>
        </p:spPr>
      </p:pic>
      <p:sp>
        <p:nvSpPr>
          <p:cNvPr id="4" name="Slide Number Placeholder 3">
            <a:extLst>
              <a:ext uri="{FF2B5EF4-FFF2-40B4-BE49-F238E27FC236}">
                <a16:creationId xmlns:a16="http://schemas.microsoft.com/office/drawing/2014/main" id="{FE335636-638B-4244-8F93-520B38CFFAB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018105210"/>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90</a:t>
            </a:fld>
            <a:endParaRPr lang="en-US" dirty="0"/>
          </a:p>
        </p:txBody>
      </p:sp>
      <p:sp>
        <p:nvSpPr>
          <p:cNvPr id="3" name="Rectangle 2">
            <a:extLst>
              <a:ext uri="{FF2B5EF4-FFF2-40B4-BE49-F238E27FC236}">
                <a16:creationId xmlns:a16="http://schemas.microsoft.com/office/drawing/2014/main" id="{5AE01F96-FDA4-4A53-9A2F-9179DDE1D729}"/>
              </a:ext>
            </a:extLst>
          </p:cNvPr>
          <p:cNvSpPr>
            <a:spLocks noChangeArrowheads="1"/>
          </p:cNvSpPr>
          <p:nvPr/>
        </p:nvSpPr>
        <p:spPr bwMode="auto">
          <a:xfrm>
            <a:off x="4984887" y="487918"/>
            <a:ext cx="25651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Notification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1921" name="Picture 217">
            <a:extLst>
              <a:ext uri="{FF2B5EF4-FFF2-40B4-BE49-F238E27FC236}">
                <a16:creationId xmlns:a16="http://schemas.microsoft.com/office/drawing/2014/main" id="{BB21C4FB-B3D7-4E90-96FC-FA859853F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75" y="1040001"/>
            <a:ext cx="10386850" cy="5566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B9BF08-604B-4D26-9D04-2419C3A70A6D}"/>
              </a:ext>
            </a:extLst>
          </p:cNvPr>
          <p:cNvSpPr>
            <a:spLocks noChangeArrowheads="1"/>
          </p:cNvSpPr>
          <p:nvPr/>
        </p:nvSpPr>
        <p:spPr bwMode="auto">
          <a:xfrm>
            <a:off x="617508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45586205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91</a:t>
            </a:fld>
            <a:endParaRPr lang="en-US" dirty="0"/>
          </a:p>
        </p:txBody>
      </p:sp>
      <p:sp>
        <p:nvSpPr>
          <p:cNvPr id="3" name="Rectangle 2">
            <a:extLst>
              <a:ext uri="{FF2B5EF4-FFF2-40B4-BE49-F238E27FC236}">
                <a16:creationId xmlns:a16="http://schemas.microsoft.com/office/drawing/2014/main" id="{EB005E0F-587A-4667-BBC6-6508BCCECCAA}"/>
              </a:ext>
            </a:extLst>
          </p:cNvPr>
          <p:cNvSpPr>
            <a:spLocks noChangeArrowheads="1"/>
          </p:cNvSpPr>
          <p:nvPr/>
        </p:nvSpPr>
        <p:spPr bwMode="auto">
          <a:xfrm>
            <a:off x="4856442" y="487918"/>
            <a:ext cx="274581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Van Schedule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7041" name="Picture 218">
            <a:extLst>
              <a:ext uri="{FF2B5EF4-FFF2-40B4-BE49-F238E27FC236}">
                <a16:creationId xmlns:a16="http://schemas.microsoft.com/office/drawing/2014/main" id="{1AEB1C74-B7F4-4E64-A373-9086509ED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052271"/>
            <a:ext cx="9896475" cy="5554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00AE88-073E-4635-9842-AA156AE4259F}"/>
              </a:ext>
            </a:extLst>
          </p:cNvPr>
          <p:cNvSpPr>
            <a:spLocks noChangeArrowheads="1"/>
          </p:cNvSpPr>
          <p:nvPr/>
        </p:nvSpPr>
        <p:spPr bwMode="auto">
          <a:xfrm>
            <a:off x="6136984" y="4615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257782393"/>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92</a:t>
            </a:fld>
            <a:endParaRPr lang="en-US" dirty="0"/>
          </a:p>
        </p:txBody>
      </p:sp>
      <p:sp>
        <p:nvSpPr>
          <p:cNvPr id="3" name="Rectangle 2">
            <a:extLst>
              <a:ext uri="{FF2B5EF4-FFF2-40B4-BE49-F238E27FC236}">
                <a16:creationId xmlns:a16="http://schemas.microsoft.com/office/drawing/2014/main" id="{8B3D7CAA-C482-4FA5-9B68-F0C1CD714CC9}"/>
              </a:ext>
            </a:extLst>
          </p:cNvPr>
          <p:cNvSpPr>
            <a:spLocks noChangeArrowheads="1"/>
          </p:cNvSpPr>
          <p:nvPr/>
        </p:nvSpPr>
        <p:spPr bwMode="auto">
          <a:xfrm>
            <a:off x="5403200" y="526018"/>
            <a:ext cx="2071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Contact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6017" name="Picture 219">
            <a:extLst>
              <a:ext uri="{FF2B5EF4-FFF2-40B4-BE49-F238E27FC236}">
                <a16:creationId xmlns:a16="http://schemas.microsoft.com/office/drawing/2014/main" id="{EB8D9935-450D-4732-9F7E-176CB6CD7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063014"/>
            <a:ext cx="9829800" cy="55434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7188D9-F701-4359-A17D-018187F35571}"/>
              </a:ext>
            </a:extLst>
          </p:cNvPr>
          <p:cNvSpPr>
            <a:spLocks noChangeArrowheads="1"/>
          </p:cNvSpPr>
          <p:nvPr/>
        </p:nvSpPr>
        <p:spPr bwMode="auto">
          <a:xfrm>
            <a:off x="6346534" y="46540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988449811"/>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93</a:t>
            </a:fld>
            <a:endParaRPr lang="en-US" dirty="0"/>
          </a:p>
        </p:txBody>
      </p:sp>
      <p:sp>
        <p:nvSpPr>
          <p:cNvPr id="3" name="Rectangle 2">
            <a:extLst>
              <a:ext uri="{FF2B5EF4-FFF2-40B4-BE49-F238E27FC236}">
                <a16:creationId xmlns:a16="http://schemas.microsoft.com/office/drawing/2014/main" id="{C69495D8-D1B1-4E4E-A3C7-16150BA6E292}"/>
              </a:ext>
            </a:extLst>
          </p:cNvPr>
          <p:cNvSpPr>
            <a:spLocks noChangeArrowheads="1"/>
          </p:cNvSpPr>
          <p:nvPr/>
        </p:nvSpPr>
        <p:spPr bwMode="auto">
          <a:xfrm>
            <a:off x="5437549" y="468868"/>
            <a:ext cx="16979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User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4993" name="Picture 220">
            <a:extLst>
              <a:ext uri="{FF2B5EF4-FFF2-40B4-BE49-F238E27FC236}">
                <a16:creationId xmlns:a16="http://schemas.microsoft.com/office/drawing/2014/main" id="{7C74AA45-706E-4C48-851B-935D96BA1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138216"/>
            <a:ext cx="9696450" cy="54682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59CF4C-1A6E-44C3-8F0C-79B3F5934A2A}"/>
              </a:ext>
            </a:extLst>
          </p:cNvPr>
          <p:cNvSpPr>
            <a:spLocks noChangeArrowheads="1"/>
          </p:cNvSpPr>
          <p:nvPr/>
        </p:nvSpPr>
        <p:spPr bwMode="auto">
          <a:xfrm>
            <a:off x="6194134" y="4596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3188350868"/>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94</a:t>
            </a:fld>
            <a:endParaRPr lang="en-US" dirty="0"/>
          </a:p>
        </p:txBody>
      </p:sp>
      <p:sp>
        <p:nvSpPr>
          <p:cNvPr id="3" name="Rectangle 2">
            <a:extLst>
              <a:ext uri="{FF2B5EF4-FFF2-40B4-BE49-F238E27FC236}">
                <a16:creationId xmlns:a16="http://schemas.microsoft.com/office/drawing/2014/main" id="{68D1DB11-676E-4D7E-A154-3BFA2AED4952}"/>
              </a:ext>
            </a:extLst>
          </p:cNvPr>
          <p:cNvSpPr>
            <a:spLocks noChangeArrowheads="1"/>
          </p:cNvSpPr>
          <p:nvPr/>
        </p:nvSpPr>
        <p:spPr bwMode="auto">
          <a:xfrm>
            <a:off x="5159242" y="411718"/>
            <a:ext cx="229261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sng"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Feedback Report</a:t>
            </a:r>
            <a:endParaRPr kumimoji="0" lang="en-US" altLang="en-US" sz="1100" b="0" i="0" u="none" strike="noStrike" cap="none" normalizeH="0" baseline="0" dirty="0">
              <a:ln>
                <a:noFill/>
              </a:ln>
              <a:solidFill>
                <a:srgbClr val="C00000"/>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pic>
        <p:nvPicPr>
          <p:cNvPr id="89089" name="Picture 221">
            <a:extLst>
              <a:ext uri="{FF2B5EF4-FFF2-40B4-BE49-F238E27FC236}">
                <a16:creationId xmlns:a16="http://schemas.microsoft.com/office/drawing/2014/main" id="{90349075-6D40-4FC1-8B93-1A633A984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34096"/>
            <a:ext cx="10058400" cy="56723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951B80-6598-4E5B-B7DD-35BD9AC5C6C2}"/>
              </a:ext>
            </a:extLst>
          </p:cNvPr>
          <p:cNvSpPr>
            <a:spLocks noChangeArrowheads="1"/>
          </p:cNvSpPr>
          <p:nvPr/>
        </p:nvSpPr>
        <p:spPr bwMode="auto">
          <a:xfrm>
            <a:off x="6213184" y="4539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solidFill>
                <a:srgbClr val="C00000"/>
              </a:solidFill>
            </a:endParaRPr>
          </a:p>
        </p:txBody>
      </p:sp>
    </p:spTree>
    <p:extLst>
      <p:ext uri="{BB962C8B-B14F-4D97-AF65-F5344CB8AC3E}">
        <p14:creationId xmlns:p14="http://schemas.microsoft.com/office/powerpoint/2010/main" val="23918698"/>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95</a:t>
            </a:fld>
            <a:endParaRPr lang="en-US" dirty="0"/>
          </a:p>
        </p:txBody>
      </p:sp>
      <p:sp>
        <p:nvSpPr>
          <p:cNvPr id="4" name="TextBox 3">
            <a:extLst>
              <a:ext uri="{FF2B5EF4-FFF2-40B4-BE49-F238E27FC236}">
                <a16:creationId xmlns:a16="http://schemas.microsoft.com/office/drawing/2014/main" id="{442C0097-EB93-4F05-90C6-49E721176DFE}"/>
              </a:ext>
            </a:extLst>
          </p:cNvPr>
          <p:cNvSpPr txBox="1"/>
          <p:nvPr/>
        </p:nvSpPr>
        <p:spPr>
          <a:xfrm>
            <a:off x="3048000" y="569319"/>
            <a:ext cx="6096000" cy="743473"/>
          </a:xfrm>
          <a:prstGeom prst="rect">
            <a:avLst/>
          </a:prstGeom>
          <a:noFill/>
        </p:spPr>
        <p:txBody>
          <a:bodyPr wrap="square">
            <a:spAutoFit/>
          </a:bodyPr>
          <a:lstStyle/>
          <a:p>
            <a:pPr algn="ctr">
              <a:lnSpc>
                <a:spcPct val="115000"/>
              </a:lnSpc>
              <a:spcAft>
                <a:spcPts val="1000"/>
              </a:spcAft>
            </a:pPr>
            <a:r>
              <a:rPr lang="en-US" sz="4000" b="1" u="sng" dirty="0">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Future Enhancement</a:t>
            </a:r>
            <a:endParaRPr lang="en-IN" sz="4000" dirty="0">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endParaRPr>
          </a:p>
        </p:txBody>
      </p:sp>
      <p:sp>
        <p:nvSpPr>
          <p:cNvPr id="5" name="TextBox 4">
            <a:extLst>
              <a:ext uri="{FF2B5EF4-FFF2-40B4-BE49-F238E27FC236}">
                <a16:creationId xmlns:a16="http://schemas.microsoft.com/office/drawing/2014/main" id="{BB131A93-4162-4E52-8961-C5FB34290F6F}"/>
              </a:ext>
            </a:extLst>
          </p:cNvPr>
          <p:cNvSpPr txBox="1"/>
          <p:nvPr/>
        </p:nvSpPr>
        <p:spPr>
          <a:xfrm>
            <a:off x="133350" y="1541167"/>
            <a:ext cx="11830050" cy="3827330"/>
          </a:xfrm>
          <a:prstGeom prst="rect">
            <a:avLst/>
          </a:prstGeom>
          <a:noFill/>
        </p:spPr>
        <p:txBody>
          <a:bodyPr wrap="square" rtlCol="0">
            <a:spAutoFit/>
          </a:bodyPr>
          <a:lstStyle/>
          <a:p>
            <a:pPr marL="342900" lvl="0" indent="-342900">
              <a:lnSpc>
                <a:spcPct val="115000"/>
              </a:lnSpc>
              <a:buFont typeface="Wingdings" panose="05000000000000000000" pitchFamily="2" charset="2"/>
              <a:buChar char=""/>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The planning that goes into implementing a project.</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buFont typeface="Wingdings" panose="05000000000000000000" pitchFamily="2" charset="2"/>
              <a:buChar char=""/>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The importance of proper planning and an organized methodology.</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The key element of team spirit and co-ordination in a successful project.</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457200">
              <a:lnSpc>
                <a:spcPct val="115000"/>
              </a:lnSpc>
              <a:spcAft>
                <a:spcPts val="1000"/>
              </a:spcAft>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buFont typeface="Wingdings" panose="05000000000000000000" pitchFamily="2" charset="2"/>
              <a:buChar char=""/>
            </a:pPr>
            <a:r>
              <a:rPr lang="en-US" sz="1800" b="1"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BLOOD BANK MANAGEMENT</a:t>
            </a: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 is a software application to build such a way that it should suits for all type of blood banks in </a:t>
            </a:r>
            <a:r>
              <a:rPr lang="en-US" sz="1800" b="1" u="sng"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future.</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408305">
              <a:lnSpc>
                <a:spcPct val="115000"/>
              </a:lnSpc>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rPr>
              <a:t>One important future scope is availability of location-based blood bank details and extraction of location-based donor's detail, which is very helpful to the acceptant people. All the time the network facilities cannot be use. This time donor request does not reach in proper time, this can be avoided through adding some message sending procedure this will help to find proper blood donor in time. This will provide availability of blood in time.</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cs typeface="Shruti" panose="020B0502040204020203" pitchFamily="34" charset="0"/>
            </a:endParaRPr>
          </a:p>
        </p:txBody>
      </p:sp>
    </p:spTree>
    <p:extLst>
      <p:ext uri="{BB962C8B-B14F-4D97-AF65-F5344CB8AC3E}">
        <p14:creationId xmlns:p14="http://schemas.microsoft.com/office/powerpoint/2010/main" val="884442659"/>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D4D06-4CA2-4CFC-B306-C40DA446565B}"/>
              </a:ext>
            </a:extLst>
          </p:cNvPr>
          <p:cNvSpPr>
            <a:spLocks noGrp="1"/>
          </p:cNvSpPr>
          <p:nvPr>
            <p:ph type="sldNum" sz="quarter" idx="12"/>
          </p:nvPr>
        </p:nvSpPr>
        <p:spPr/>
        <p:txBody>
          <a:bodyPr/>
          <a:lstStyle/>
          <a:p>
            <a:fld id="{3A98EE3D-8CD1-4C3F-BD1C-C98C9596463C}" type="slidenum">
              <a:rPr lang="en-US" smtClean="0"/>
              <a:t>96</a:t>
            </a:fld>
            <a:endParaRPr lang="en-US" dirty="0"/>
          </a:p>
        </p:txBody>
      </p:sp>
      <p:sp>
        <p:nvSpPr>
          <p:cNvPr id="4" name="TextBox 3">
            <a:extLst>
              <a:ext uri="{FF2B5EF4-FFF2-40B4-BE49-F238E27FC236}">
                <a16:creationId xmlns:a16="http://schemas.microsoft.com/office/drawing/2014/main" id="{880ED9BC-DCC7-4B99-8CD4-2235584FF75D}"/>
              </a:ext>
            </a:extLst>
          </p:cNvPr>
          <p:cNvSpPr txBox="1"/>
          <p:nvPr/>
        </p:nvSpPr>
        <p:spPr>
          <a:xfrm>
            <a:off x="2581275" y="685233"/>
            <a:ext cx="7029450" cy="4549579"/>
          </a:xfrm>
          <a:prstGeom prst="rect">
            <a:avLst/>
          </a:prstGeom>
          <a:noFill/>
        </p:spPr>
        <p:txBody>
          <a:bodyPr wrap="square">
            <a:spAutoFit/>
          </a:bodyPr>
          <a:lstStyle/>
          <a:p>
            <a:pPr algn="ctr">
              <a:lnSpc>
                <a:spcPct val="115000"/>
              </a:lnSpc>
              <a:spcAft>
                <a:spcPts val="1000"/>
              </a:spcAft>
            </a:pPr>
            <a:r>
              <a:rPr lang="en-US" sz="4000" b="1" u="sng" dirty="0">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rPr>
              <a:t>Bibliography</a:t>
            </a:r>
            <a:endParaRPr lang="en-IN" sz="4000" dirty="0">
              <a:solidFill>
                <a:srgbClr val="C00000"/>
              </a:solidFill>
              <a:effectLst/>
              <a:latin typeface="Times New Roman" panose="02020603050405020304" pitchFamily="18" charset="0"/>
              <a:ea typeface="Times New Roman" panose="02020603050405020304" pitchFamily="18" charset="0"/>
              <a:cs typeface="Shruti" panose="020B0502040204020203" pitchFamily="34" charset="0"/>
            </a:endParaRPr>
          </a:p>
          <a:p>
            <a:pPr>
              <a:lnSpc>
                <a:spcPct val="115000"/>
              </a:lnSpc>
              <a:spcAft>
                <a:spcPts val="1000"/>
              </a:spcAft>
            </a:pPr>
            <a:r>
              <a:rPr lang="en-US" sz="2800" u="none" strike="noStrike" dirty="0">
                <a:effectLst/>
                <a:latin typeface="Times New Roman" panose="02020603050405020304" pitchFamily="18" charset="0"/>
                <a:ea typeface="Times New Roman" panose="02020603050405020304" pitchFamily="18" charset="0"/>
                <a:cs typeface="Shruti" panose="020B0502040204020203" pitchFamily="34" charset="0"/>
              </a:rPr>
              <a:t> </a:t>
            </a:r>
            <a:endParaRPr lang="en-IN" sz="1100" dirty="0">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buFont typeface="Wingdings" panose="05000000000000000000" pitchFamily="2" charset="2"/>
              <a:buChar char=""/>
            </a:pPr>
            <a:r>
              <a:rPr lang="en-US" sz="1800" b="1" dirty="0">
                <a:solidFill>
                  <a:schemeClr val="accent1">
                    <a:lumMod val="75000"/>
                  </a:schemeClr>
                </a:solidFill>
                <a:effectLst/>
                <a:latin typeface="Arial" panose="020B0604020202020204" pitchFamily="34" charset="0"/>
                <a:ea typeface="Times New Roman" panose="02020603050405020304" pitchFamily="18" charset="0"/>
              </a:rPr>
              <a:t>Reference Books</a:t>
            </a:r>
            <a:r>
              <a:rPr lang="en-US" sz="1800" dirty="0">
                <a:solidFill>
                  <a:srgbClr val="ACC1E8"/>
                </a:solidFill>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600" dirty="0">
                <a:solidFill>
                  <a:srgbClr val="111111"/>
                </a:solidFill>
                <a:effectLst/>
                <a:latin typeface="Arial" panose="020B0604020202020204" pitchFamily="34" charset="0"/>
                <a:ea typeface="Times New Roman" panose="02020603050405020304" pitchFamily="18" charset="0"/>
              </a:rPr>
              <a:t>Fundamentals of Database System</a:t>
            </a:r>
            <a:endParaRPr lang="en-IN" sz="1200" dirty="0">
              <a:effectLst/>
              <a:latin typeface="Times New Roman" panose="02020603050405020304" pitchFamily="18" charset="0"/>
              <a:ea typeface="Times New Roman" panose="02020603050405020304" pitchFamily="18" charset="0"/>
            </a:endParaRPr>
          </a:p>
          <a:p>
            <a:pPr marL="457200"/>
            <a:r>
              <a:rPr lang="en-US" sz="1800" dirty="0">
                <a:solidFill>
                  <a:srgbClr val="ACC1E8"/>
                </a:solidFill>
                <a:effectLst/>
                <a:latin typeface="Arial" panose="020B0604020202020204" pitchFamily="34"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
            </a:pPr>
            <a:r>
              <a:rPr lang="en-US" sz="2000" b="1" dirty="0">
                <a:solidFill>
                  <a:schemeClr val="accent1">
                    <a:lumMod val="75000"/>
                  </a:schemeClr>
                </a:solidFill>
                <a:effectLst/>
                <a:latin typeface="Times New Roman" panose="02020603050405020304" pitchFamily="18" charset="0"/>
                <a:ea typeface="Times New Roman" panose="02020603050405020304" pitchFamily="18" charset="0"/>
              </a:rPr>
              <a:t>Reference Websites </a:t>
            </a:r>
            <a:endParaRPr lang="en-IN" sz="1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 </a:t>
            </a:r>
            <a:r>
              <a:rPr lang="en-IN" sz="1800" u="sng" dirty="0">
                <a:solidFill>
                  <a:srgbClr val="D2611C"/>
                </a:solidFill>
                <a:effectLst/>
                <a:latin typeface="Times New Roman" panose="02020603050405020304" pitchFamily="18" charset="0"/>
                <a:ea typeface="Times New Roman" panose="02020603050405020304" pitchFamily="18" charset="0"/>
                <a:hlinkClick r:id="rId2"/>
              </a:rPr>
              <a:t>Google</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1800" u="sng" dirty="0">
                <a:solidFill>
                  <a:srgbClr val="D2611C"/>
                </a:solidFill>
                <a:effectLst/>
                <a:latin typeface="Times New Roman" panose="02020603050405020304" pitchFamily="18" charset="0"/>
                <a:ea typeface="Times New Roman" panose="02020603050405020304" pitchFamily="18" charset="0"/>
                <a:cs typeface="Shruti" panose="020B0502040204020203" pitchFamily="34" charset="0"/>
                <a:hlinkClick r:id="rId3"/>
              </a:rPr>
              <a:t>Wikipedia</a:t>
            </a:r>
            <a:endParaRPr lang="en-IN" sz="1100" dirty="0">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spcAft>
                <a:spcPts val="1000"/>
              </a:spcAft>
              <a:buFont typeface="Symbol" panose="05050102010706020507" pitchFamily="18" charset="2"/>
              <a:buChar char=""/>
            </a:pPr>
            <a:r>
              <a:rPr lang="en-US" sz="1800" u="sng" dirty="0">
                <a:solidFill>
                  <a:srgbClr val="D2611C"/>
                </a:solidFill>
                <a:effectLst/>
                <a:latin typeface="Times New Roman" panose="02020603050405020304" pitchFamily="18" charset="0"/>
                <a:ea typeface="Times New Roman" panose="02020603050405020304" pitchFamily="18" charset="0"/>
                <a:cs typeface="Shruti" panose="020B0502040204020203" pitchFamily="34" charset="0"/>
                <a:hlinkClick r:id="rId4"/>
              </a:rPr>
              <a:t>https://www.scribd.com</a:t>
            </a:r>
            <a:endParaRPr lang="en-IN" sz="1100" dirty="0">
              <a:effectLst/>
              <a:latin typeface="Times New Roman" panose="02020603050405020304" pitchFamily="18" charset="0"/>
              <a:ea typeface="Times New Roman" panose="02020603050405020304" pitchFamily="18" charset="0"/>
              <a:cs typeface="Shruti" panose="020B0502040204020203" pitchFamily="34" charset="0"/>
            </a:endParaRPr>
          </a:p>
          <a:p>
            <a:pPr marL="342900" lvl="0" indent="-342900">
              <a:lnSpc>
                <a:spcPct val="115000"/>
              </a:lnSpc>
              <a:buFont typeface="Symbol" panose="05050102010706020507" pitchFamily="18" charset="2"/>
              <a:buChar char=""/>
            </a:pPr>
            <a:r>
              <a:rPr lang="en-US" sz="1800" u="sng" dirty="0">
                <a:solidFill>
                  <a:srgbClr val="D2611C"/>
                </a:solidFill>
                <a:effectLst/>
                <a:latin typeface="Times New Roman" panose="02020603050405020304" pitchFamily="18" charset="0"/>
                <a:ea typeface="Times New Roman" panose="02020603050405020304" pitchFamily="18" charset="0"/>
                <a:hlinkClick r:id="rId5"/>
              </a:rPr>
              <a:t>https://www.slideshare.net</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IN" sz="1800" u="sng" dirty="0">
                <a:solidFill>
                  <a:srgbClr val="D2611C"/>
                </a:solidFill>
                <a:effectLst/>
                <a:latin typeface="Times New Roman" panose="02020603050405020304" pitchFamily="18" charset="0"/>
                <a:ea typeface="Times New Roman" panose="02020603050405020304" pitchFamily="18" charset="0"/>
                <a:hlinkClick r:id="rId6"/>
              </a:rPr>
              <a:t>https://www.google.com</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36040523"/>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B86C7-95B2-4136-837D-AD546FF4E572}"/>
              </a:ext>
            </a:extLst>
          </p:cNvPr>
          <p:cNvSpPr>
            <a:spLocks noGrp="1"/>
          </p:cNvSpPr>
          <p:nvPr>
            <p:ph type="sldNum" sz="quarter" idx="12"/>
          </p:nvPr>
        </p:nvSpPr>
        <p:spPr/>
        <p:txBody>
          <a:bodyPr/>
          <a:lstStyle/>
          <a:p>
            <a:fld id="{3A98EE3D-8CD1-4C3F-BD1C-C98C9596463C}" type="slidenum">
              <a:rPr lang="en-US" smtClean="0"/>
              <a:t>97</a:t>
            </a:fld>
            <a:endParaRPr lang="en-US" dirty="0"/>
          </a:p>
        </p:txBody>
      </p:sp>
      <p:sp>
        <p:nvSpPr>
          <p:cNvPr id="6" name="Rectangle 2">
            <a:extLst>
              <a:ext uri="{FF2B5EF4-FFF2-40B4-BE49-F238E27FC236}">
                <a16:creationId xmlns:a16="http://schemas.microsoft.com/office/drawing/2014/main" id="{05EA3517-D832-48F6-8C45-06F4353DAACC}"/>
              </a:ext>
            </a:extLst>
          </p:cNvPr>
          <p:cNvSpPr>
            <a:spLocks noChangeArrowheads="1"/>
          </p:cNvSpPr>
          <p:nvPr/>
        </p:nvSpPr>
        <p:spPr bwMode="auto">
          <a:xfrm>
            <a:off x="4315054" y="1357638"/>
            <a:ext cx="77144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5C07E854-A97A-478D-AA3A-3C854850B4A1}"/>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03867" y="1239202"/>
            <a:ext cx="6184265" cy="4379595"/>
          </a:xfrm>
          <a:prstGeom prst="rect">
            <a:avLst/>
          </a:prstGeom>
          <a:noFill/>
          <a:ln>
            <a:noFill/>
          </a:ln>
        </p:spPr>
      </p:pic>
    </p:spTree>
    <p:extLst>
      <p:ext uri="{BB962C8B-B14F-4D97-AF65-F5344CB8AC3E}">
        <p14:creationId xmlns:p14="http://schemas.microsoft.com/office/powerpoint/2010/main" val="3593790757"/>
      </p:ext>
    </p:extLst>
  </p:cSld>
  <p:clrMapOvr>
    <a:masterClrMapping/>
  </p:clrMapOvr>
  <p:transition spd="slow">
    <p:wipe/>
  </p:transition>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TM04033917[[fn=Berlin]]</Template>
  <TotalTime>867</TotalTime>
  <Words>1084</Words>
  <Application>Microsoft Office PowerPoint</Application>
  <PresentationFormat>Widescreen</PresentationFormat>
  <Paragraphs>296</Paragraphs>
  <Slides>97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vt:lpstr>
      <vt:lpstr>Calibri</vt:lpstr>
      <vt:lpstr>Franklin Gothic Book</vt:lpstr>
      <vt:lpstr>Franklin Gothic Demi</vt:lpstr>
      <vt:lpstr>Gill Sans MT</vt:lpstr>
      <vt:lpstr>Symbol</vt:lpstr>
      <vt:lpstr>Times New Roman</vt:lpstr>
      <vt:lpstr>Wingdings</vt:lpstr>
      <vt:lpstr>Wingdings 2</vt:lpstr>
      <vt:lpstr>DividendVTI</vt:lpstr>
      <vt:lpstr>Blood Bank Management System</vt:lpstr>
      <vt:lpstr>PowerPoint Presentation</vt:lpstr>
      <vt:lpstr>PowerPoint Presentation</vt:lpstr>
      <vt:lpstr>PowerPoint Presentation</vt:lpstr>
      <vt:lpstr>PowerPoint Presentation</vt:lpstr>
      <vt:lpstr>PowerPoint Presentation</vt:lpstr>
      <vt:lpstr>PowerPoint Presentation</vt:lpstr>
      <vt:lpstr>Acknowledgement </vt:lpstr>
      <vt:lpstr>introduction </vt:lpstr>
      <vt:lpstr>Abstract </vt:lpstr>
      <vt:lpstr>Project Profile </vt:lpstr>
      <vt:lpstr>COMPANY Profile </vt:lpstr>
      <vt:lpstr>Tools &amp;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dc:title>
  <dc:creator>Siddhant Gayakwad</dc:creator>
  <cp:lastModifiedBy>Siddhant Gayakwad</cp:lastModifiedBy>
  <cp:revision>102</cp:revision>
  <dcterms:created xsi:type="dcterms:W3CDTF">2021-08-17T14:53:29Z</dcterms:created>
  <dcterms:modified xsi:type="dcterms:W3CDTF">2022-04-01T03:47:16Z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